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7"/>
  </p:notesMasterIdLst>
  <p:sldIdLst>
    <p:sldId id="256" r:id="rId2"/>
    <p:sldId id="322" r:id="rId3"/>
    <p:sldId id="280" r:id="rId4"/>
    <p:sldId id="281" r:id="rId5"/>
    <p:sldId id="293" r:id="rId6"/>
    <p:sldId id="291" r:id="rId7"/>
    <p:sldId id="317" r:id="rId8"/>
    <p:sldId id="304" r:id="rId9"/>
    <p:sldId id="323" r:id="rId10"/>
    <p:sldId id="292" r:id="rId11"/>
    <p:sldId id="308" r:id="rId12"/>
    <p:sldId id="307" r:id="rId13"/>
    <p:sldId id="324" r:id="rId14"/>
    <p:sldId id="325" r:id="rId15"/>
    <p:sldId id="273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CCFFFF"/>
    <a:srgbClr val="D5FC79"/>
    <a:srgbClr val="FFFFCC"/>
    <a:srgbClr val="73FB79"/>
    <a:srgbClr val="FFFD78"/>
    <a:srgbClr val="A5DDF3"/>
    <a:srgbClr val="FFF3E7"/>
    <a:srgbClr val="320E04"/>
    <a:srgbClr val="44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51" autoAdjust="0"/>
    <p:restoredTop sz="94777" autoAdjust="0"/>
  </p:normalViewPr>
  <p:slideViewPr>
    <p:cSldViewPr>
      <p:cViewPr varScale="1">
        <p:scale>
          <a:sx n="107" d="100"/>
          <a:sy n="107" d="100"/>
        </p:scale>
        <p:origin x="-150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7" d="100"/>
        <a:sy n="197" d="100"/>
      </p:scale>
      <p:origin x="0" y="169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F7C4E7-0188-D64C-9C50-DFEE67417799}" type="doc">
      <dgm:prSet loTypeId="urn:microsoft.com/office/officeart/2005/8/layout/hProcess9" loCatId="" qsTypeId="urn:microsoft.com/office/officeart/2005/8/quickstyle/simple4" qsCatId="simple" csTypeId="urn:microsoft.com/office/officeart/2005/8/colors/accent4_5" csCatId="accent4" phldr="1"/>
      <dgm:spPr/>
    </dgm:pt>
    <dgm:pt modelId="{7C071C68-0B53-5C4A-960A-5B59348A6868}">
      <dgm:prSet phldrT="[Tekst]" custT="1"/>
      <dgm:spPr/>
      <dgm:t>
        <a:bodyPr/>
        <a:lstStyle/>
        <a:p>
          <a:r>
            <a:rPr lang="pl-PL" sz="2000" dirty="0"/>
            <a:t>ANALIZA DOKONAŃ</a:t>
          </a:r>
        </a:p>
      </dgm:t>
    </dgm:pt>
    <dgm:pt modelId="{0115C47B-2088-D942-B0EA-BBC8A7A9E437}" type="parTrans" cxnId="{255E88E4-1ECA-2144-97C5-86F1776C6657}">
      <dgm:prSet/>
      <dgm:spPr/>
      <dgm:t>
        <a:bodyPr/>
        <a:lstStyle/>
        <a:p>
          <a:endParaRPr lang="pl-PL"/>
        </a:p>
      </dgm:t>
    </dgm:pt>
    <dgm:pt modelId="{BB68CAB9-6D58-FE49-B7EA-17DF98C46AB3}" type="sibTrans" cxnId="{255E88E4-1ECA-2144-97C5-86F1776C6657}">
      <dgm:prSet/>
      <dgm:spPr/>
      <dgm:t>
        <a:bodyPr/>
        <a:lstStyle/>
        <a:p>
          <a:endParaRPr lang="pl-PL"/>
        </a:p>
      </dgm:t>
    </dgm:pt>
    <dgm:pt modelId="{87C33C2E-EDB2-5842-A019-7ADE52C5E2DB}">
      <dgm:prSet phldrT="[Tekst]" custT="1"/>
      <dgm:spPr/>
      <dgm:t>
        <a:bodyPr/>
        <a:lstStyle/>
        <a:p>
          <a:r>
            <a:rPr lang="pl-PL" sz="2000" dirty="0"/>
            <a:t>OCENA ROZBIEŻ-NOŚCI</a:t>
          </a:r>
        </a:p>
      </dgm:t>
    </dgm:pt>
    <dgm:pt modelId="{B162450D-CD48-494E-93A9-C6B5C489AB4E}" type="parTrans" cxnId="{A1E13B11-4276-B541-A300-4071934F4303}">
      <dgm:prSet/>
      <dgm:spPr/>
      <dgm:t>
        <a:bodyPr/>
        <a:lstStyle/>
        <a:p>
          <a:endParaRPr lang="pl-PL"/>
        </a:p>
      </dgm:t>
    </dgm:pt>
    <dgm:pt modelId="{C060AA07-D3B3-FD41-94AA-918BBB46D57C}" type="sibTrans" cxnId="{A1E13B11-4276-B541-A300-4071934F4303}">
      <dgm:prSet/>
      <dgm:spPr/>
      <dgm:t>
        <a:bodyPr/>
        <a:lstStyle/>
        <a:p>
          <a:endParaRPr lang="pl-PL"/>
        </a:p>
      </dgm:t>
    </dgm:pt>
    <dgm:pt modelId="{EB28BCFD-6C68-644E-8A20-94FBC801E396}">
      <dgm:prSet phldrT="[Tekst]" custT="1"/>
      <dgm:spPr/>
      <dgm:t>
        <a:bodyPr/>
        <a:lstStyle/>
        <a:p>
          <a:r>
            <a:rPr lang="pl-PL" sz="1600" dirty="0"/>
            <a:t>ANALIZA EFEKTYWNOŚCI</a:t>
          </a:r>
        </a:p>
      </dgm:t>
    </dgm:pt>
    <dgm:pt modelId="{5D845D7A-A3CB-D244-8E11-0538C937386F}" type="parTrans" cxnId="{2DDC3D51-28EF-A645-AEF0-DEC3D6883FE1}">
      <dgm:prSet/>
      <dgm:spPr/>
      <dgm:t>
        <a:bodyPr/>
        <a:lstStyle/>
        <a:p>
          <a:endParaRPr lang="pl-PL"/>
        </a:p>
      </dgm:t>
    </dgm:pt>
    <dgm:pt modelId="{D2DE47A9-3BE4-6940-8DA3-3483472B417A}" type="sibTrans" cxnId="{2DDC3D51-28EF-A645-AEF0-DEC3D6883FE1}">
      <dgm:prSet/>
      <dgm:spPr/>
      <dgm:t>
        <a:bodyPr/>
        <a:lstStyle/>
        <a:p>
          <a:endParaRPr lang="pl-PL"/>
        </a:p>
      </dgm:t>
    </dgm:pt>
    <dgm:pt modelId="{83A19974-D4F2-3C43-A702-D0D4E77515D0}">
      <dgm:prSet custT="1"/>
      <dgm:spPr/>
      <dgm:t>
        <a:bodyPr/>
        <a:lstStyle/>
        <a:p>
          <a:r>
            <a:rPr lang="pl-PL" sz="1800" dirty="0"/>
            <a:t>OCENA STOPNIA REALIZACJI CELÓW</a:t>
          </a:r>
        </a:p>
      </dgm:t>
    </dgm:pt>
    <dgm:pt modelId="{762DFC0C-DAE5-C544-BB6D-500CE5BB275F}" type="parTrans" cxnId="{7B7F3CD4-CBC6-4F4D-B725-8A8B92911C37}">
      <dgm:prSet/>
      <dgm:spPr/>
      <dgm:t>
        <a:bodyPr/>
        <a:lstStyle/>
        <a:p>
          <a:endParaRPr lang="pl-PL"/>
        </a:p>
      </dgm:t>
    </dgm:pt>
    <dgm:pt modelId="{1632DEDE-D6D4-204D-BD0B-B27AAE134AC8}" type="sibTrans" cxnId="{7B7F3CD4-CBC6-4F4D-B725-8A8B92911C37}">
      <dgm:prSet/>
      <dgm:spPr/>
      <dgm:t>
        <a:bodyPr/>
        <a:lstStyle/>
        <a:p>
          <a:endParaRPr lang="pl-PL"/>
        </a:p>
      </dgm:t>
    </dgm:pt>
    <dgm:pt modelId="{5C0CD486-9B68-9542-84E6-47281DE16596}" type="pres">
      <dgm:prSet presAssocID="{53F7C4E7-0188-D64C-9C50-DFEE67417799}" presName="CompostProcess" presStyleCnt="0">
        <dgm:presLayoutVars>
          <dgm:dir/>
          <dgm:resizeHandles val="exact"/>
        </dgm:presLayoutVars>
      </dgm:prSet>
      <dgm:spPr/>
    </dgm:pt>
    <dgm:pt modelId="{9A115F41-8F29-EF4F-97BF-2E0D9F54D930}" type="pres">
      <dgm:prSet presAssocID="{53F7C4E7-0188-D64C-9C50-DFEE67417799}" presName="arrow" presStyleLbl="bgShp" presStyleIdx="0" presStyleCnt="1"/>
      <dgm:spPr/>
    </dgm:pt>
    <dgm:pt modelId="{8AA11A81-D5D3-0D4B-887F-2CFC9F90B0F6}" type="pres">
      <dgm:prSet presAssocID="{53F7C4E7-0188-D64C-9C50-DFEE67417799}" presName="linearProcess" presStyleCnt="0"/>
      <dgm:spPr/>
    </dgm:pt>
    <dgm:pt modelId="{ABF11BD8-6F70-A448-BDDA-3BEC5C454735}" type="pres">
      <dgm:prSet presAssocID="{7C071C68-0B53-5C4A-960A-5B59348A686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37B646-21D8-B845-BE77-E63883E571BD}" type="pres">
      <dgm:prSet presAssocID="{BB68CAB9-6D58-FE49-B7EA-17DF98C46AB3}" presName="sibTrans" presStyleCnt="0"/>
      <dgm:spPr/>
    </dgm:pt>
    <dgm:pt modelId="{C67AEF16-70A5-4B4D-B5F4-9BA2BEBF9EEA}" type="pres">
      <dgm:prSet presAssocID="{83A19974-D4F2-3C43-A702-D0D4E77515D0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997F439-6430-CE40-A989-D80844DE348C}" type="pres">
      <dgm:prSet presAssocID="{1632DEDE-D6D4-204D-BD0B-B27AAE134AC8}" presName="sibTrans" presStyleCnt="0"/>
      <dgm:spPr/>
    </dgm:pt>
    <dgm:pt modelId="{B9CEFA0B-300C-D448-954A-0511E90AD49B}" type="pres">
      <dgm:prSet presAssocID="{87C33C2E-EDB2-5842-A019-7ADE52C5E2DB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C837B1-B2B0-654F-B026-097E1CB37539}" type="pres">
      <dgm:prSet presAssocID="{C060AA07-D3B3-FD41-94AA-918BBB46D57C}" presName="sibTrans" presStyleCnt="0"/>
      <dgm:spPr/>
    </dgm:pt>
    <dgm:pt modelId="{29A41E98-F458-A944-A74B-AA546C9AAF18}" type="pres">
      <dgm:prSet presAssocID="{EB28BCFD-6C68-644E-8A20-94FBC801E396}" presName="textNode" presStyleLbl="node1" presStyleIdx="3" presStyleCnt="4" custScaleX="1094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B7F3CD4-CBC6-4F4D-B725-8A8B92911C37}" srcId="{53F7C4E7-0188-D64C-9C50-DFEE67417799}" destId="{83A19974-D4F2-3C43-A702-D0D4E77515D0}" srcOrd="1" destOrd="0" parTransId="{762DFC0C-DAE5-C544-BB6D-500CE5BB275F}" sibTransId="{1632DEDE-D6D4-204D-BD0B-B27AAE134AC8}"/>
    <dgm:cxn modelId="{553F4913-257D-BB41-A6F7-1EC4713F4A05}" type="presOf" srcId="{EB28BCFD-6C68-644E-8A20-94FBC801E396}" destId="{29A41E98-F458-A944-A74B-AA546C9AAF18}" srcOrd="0" destOrd="0" presId="urn:microsoft.com/office/officeart/2005/8/layout/hProcess9"/>
    <dgm:cxn modelId="{FE4B2C94-157A-654D-9099-FBD942DCD4AB}" type="presOf" srcId="{7C071C68-0B53-5C4A-960A-5B59348A6868}" destId="{ABF11BD8-6F70-A448-BDDA-3BEC5C454735}" srcOrd="0" destOrd="0" presId="urn:microsoft.com/office/officeart/2005/8/layout/hProcess9"/>
    <dgm:cxn modelId="{2DDC3D51-28EF-A645-AEF0-DEC3D6883FE1}" srcId="{53F7C4E7-0188-D64C-9C50-DFEE67417799}" destId="{EB28BCFD-6C68-644E-8A20-94FBC801E396}" srcOrd="3" destOrd="0" parTransId="{5D845D7A-A3CB-D244-8E11-0538C937386F}" sibTransId="{D2DE47A9-3BE4-6940-8DA3-3483472B417A}"/>
    <dgm:cxn modelId="{1619321A-FEC7-264F-9067-39093985BE78}" type="presOf" srcId="{83A19974-D4F2-3C43-A702-D0D4E77515D0}" destId="{C67AEF16-70A5-4B4D-B5F4-9BA2BEBF9EEA}" srcOrd="0" destOrd="0" presId="urn:microsoft.com/office/officeart/2005/8/layout/hProcess9"/>
    <dgm:cxn modelId="{A1E13B11-4276-B541-A300-4071934F4303}" srcId="{53F7C4E7-0188-D64C-9C50-DFEE67417799}" destId="{87C33C2E-EDB2-5842-A019-7ADE52C5E2DB}" srcOrd="2" destOrd="0" parTransId="{B162450D-CD48-494E-93A9-C6B5C489AB4E}" sibTransId="{C060AA07-D3B3-FD41-94AA-918BBB46D57C}"/>
    <dgm:cxn modelId="{770A88BA-7516-BB4A-903C-78196B0A6BFB}" type="presOf" srcId="{87C33C2E-EDB2-5842-A019-7ADE52C5E2DB}" destId="{B9CEFA0B-300C-D448-954A-0511E90AD49B}" srcOrd="0" destOrd="0" presId="urn:microsoft.com/office/officeart/2005/8/layout/hProcess9"/>
    <dgm:cxn modelId="{255E88E4-1ECA-2144-97C5-86F1776C6657}" srcId="{53F7C4E7-0188-D64C-9C50-DFEE67417799}" destId="{7C071C68-0B53-5C4A-960A-5B59348A6868}" srcOrd="0" destOrd="0" parTransId="{0115C47B-2088-D942-B0EA-BBC8A7A9E437}" sibTransId="{BB68CAB9-6D58-FE49-B7EA-17DF98C46AB3}"/>
    <dgm:cxn modelId="{D3FA9523-DA60-9D44-86B8-B8B3E9D8294C}" type="presOf" srcId="{53F7C4E7-0188-D64C-9C50-DFEE67417799}" destId="{5C0CD486-9B68-9542-84E6-47281DE16596}" srcOrd="0" destOrd="0" presId="urn:microsoft.com/office/officeart/2005/8/layout/hProcess9"/>
    <dgm:cxn modelId="{6AFFB254-9ECA-5142-9D77-0BEFAEE5CE40}" type="presParOf" srcId="{5C0CD486-9B68-9542-84E6-47281DE16596}" destId="{9A115F41-8F29-EF4F-97BF-2E0D9F54D930}" srcOrd="0" destOrd="0" presId="urn:microsoft.com/office/officeart/2005/8/layout/hProcess9"/>
    <dgm:cxn modelId="{A7C8DC60-4FA8-D949-B40D-7D8B91EA0288}" type="presParOf" srcId="{5C0CD486-9B68-9542-84E6-47281DE16596}" destId="{8AA11A81-D5D3-0D4B-887F-2CFC9F90B0F6}" srcOrd="1" destOrd="0" presId="urn:microsoft.com/office/officeart/2005/8/layout/hProcess9"/>
    <dgm:cxn modelId="{76E05DA7-0CD9-094E-A79F-C6B148B04C66}" type="presParOf" srcId="{8AA11A81-D5D3-0D4B-887F-2CFC9F90B0F6}" destId="{ABF11BD8-6F70-A448-BDDA-3BEC5C454735}" srcOrd="0" destOrd="0" presId="urn:microsoft.com/office/officeart/2005/8/layout/hProcess9"/>
    <dgm:cxn modelId="{9C0D8F84-FE52-5346-9B50-95DE128848F3}" type="presParOf" srcId="{8AA11A81-D5D3-0D4B-887F-2CFC9F90B0F6}" destId="{C837B646-21D8-B845-BE77-E63883E571BD}" srcOrd="1" destOrd="0" presId="urn:microsoft.com/office/officeart/2005/8/layout/hProcess9"/>
    <dgm:cxn modelId="{A4D2337A-5D07-FA4C-BEEF-FC6735C5F171}" type="presParOf" srcId="{8AA11A81-D5D3-0D4B-887F-2CFC9F90B0F6}" destId="{C67AEF16-70A5-4B4D-B5F4-9BA2BEBF9EEA}" srcOrd="2" destOrd="0" presId="urn:microsoft.com/office/officeart/2005/8/layout/hProcess9"/>
    <dgm:cxn modelId="{32B18DDC-EE41-9C4E-A545-6A65835BF24B}" type="presParOf" srcId="{8AA11A81-D5D3-0D4B-887F-2CFC9F90B0F6}" destId="{9997F439-6430-CE40-A989-D80844DE348C}" srcOrd="3" destOrd="0" presId="urn:microsoft.com/office/officeart/2005/8/layout/hProcess9"/>
    <dgm:cxn modelId="{CD6D3A93-4D76-F54A-BBCA-93D83F8BEC29}" type="presParOf" srcId="{8AA11A81-D5D3-0D4B-887F-2CFC9F90B0F6}" destId="{B9CEFA0B-300C-D448-954A-0511E90AD49B}" srcOrd="4" destOrd="0" presId="urn:microsoft.com/office/officeart/2005/8/layout/hProcess9"/>
    <dgm:cxn modelId="{4357E4CD-8EFD-1047-ABE7-0C9F2439CBAE}" type="presParOf" srcId="{8AA11A81-D5D3-0D4B-887F-2CFC9F90B0F6}" destId="{A2C837B1-B2B0-654F-B026-097E1CB37539}" srcOrd="5" destOrd="0" presId="urn:microsoft.com/office/officeart/2005/8/layout/hProcess9"/>
    <dgm:cxn modelId="{F75CC6B7-EBD2-A245-8661-F3030FF3B8DA}" type="presParOf" srcId="{8AA11A81-D5D3-0D4B-887F-2CFC9F90B0F6}" destId="{29A41E98-F458-A944-A74B-AA546C9AAF1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AF43FB-73CD-6742-8FD8-D26A04AA9C7C}" type="doc">
      <dgm:prSet loTypeId="urn:microsoft.com/office/officeart/2005/8/layout/radial4" loCatId="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D1AC936E-5230-B24F-A208-F876A6BCAD48}">
      <dgm:prSet phldrT="[Tekst]" custT="1"/>
      <dgm:spPr>
        <a:solidFill>
          <a:srgbClr val="A5DDF3">
            <a:alpha val="80000"/>
          </a:srgbClr>
        </a:solidFill>
      </dgm:spPr>
      <dgm:t>
        <a:bodyPr/>
        <a:lstStyle/>
        <a:p>
          <a:r>
            <a:rPr lang="pl-PL" sz="2800" dirty="0">
              <a:solidFill>
                <a:schemeClr val="tx2"/>
              </a:solidFill>
            </a:rPr>
            <a:t>ZADANIA </a:t>
          </a:r>
        </a:p>
      </dgm:t>
    </dgm:pt>
    <dgm:pt modelId="{38EB4053-4682-E044-87C3-8C97AD804CE6}" type="parTrans" cxnId="{C013C81D-8E46-804D-A8B5-ECE101183391}">
      <dgm:prSet/>
      <dgm:spPr/>
      <dgm:t>
        <a:bodyPr/>
        <a:lstStyle/>
        <a:p>
          <a:endParaRPr lang="pl-PL"/>
        </a:p>
      </dgm:t>
    </dgm:pt>
    <dgm:pt modelId="{5A421448-EC28-3449-BE10-E11BB7AA39EE}" type="sibTrans" cxnId="{C013C81D-8E46-804D-A8B5-ECE101183391}">
      <dgm:prSet/>
      <dgm:spPr/>
      <dgm:t>
        <a:bodyPr/>
        <a:lstStyle/>
        <a:p>
          <a:endParaRPr lang="pl-PL"/>
        </a:p>
      </dgm:t>
    </dgm:pt>
    <dgm:pt modelId="{41B0A561-A74A-894F-9B46-C260C94D6F33}">
      <dgm:prSet phldrT="[Tekst]" custT="1"/>
      <dgm:spPr>
        <a:solidFill>
          <a:srgbClr val="A5DDF3">
            <a:alpha val="90000"/>
          </a:srgbClr>
        </a:solidFill>
      </dgm:spPr>
      <dgm:t>
        <a:bodyPr/>
        <a:lstStyle/>
        <a:p>
          <a:r>
            <a:rPr lang="pl-PL" sz="2000" dirty="0">
              <a:solidFill>
                <a:schemeClr val="bg2">
                  <a:lumMod val="25000"/>
                </a:schemeClr>
              </a:solidFill>
            </a:rPr>
            <a:t>WŁASNE </a:t>
          </a:r>
        </a:p>
      </dgm:t>
    </dgm:pt>
    <dgm:pt modelId="{3C343888-A616-4844-8CCC-957922F9D8D2}" type="parTrans" cxnId="{9617ACFE-38C4-2F4D-8DE5-DB08CAF8BB6A}">
      <dgm:prSet/>
      <dgm:spPr>
        <a:solidFill>
          <a:srgbClr val="A5DDF3"/>
        </a:solidFill>
      </dgm:spPr>
      <dgm:t>
        <a:bodyPr/>
        <a:lstStyle/>
        <a:p>
          <a:endParaRPr lang="pl-PL"/>
        </a:p>
      </dgm:t>
    </dgm:pt>
    <dgm:pt modelId="{1C0A3FEE-92EB-984D-9939-CA29EECA26F8}" type="sibTrans" cxnId="{9617ACFE-38C4-2F4D-8DE5-DB08CAF8BB6A}">
      <dgm:prSet/>
      <dgm:spPr/>
      <dgm:t>
        <a:bodyPr/>
        <a:lstStyle/>
        <a:p>
          <a:endParaRPr lang="pl-PL"/>
        </a:p>
      </dgm:t>
    </dgm:pt>
    <dgm:pt modelId="{F1EBC6EF-970A-424B-BCE2-346B501D2683}">
      <dgm:prSet phldrT="[Tekst]" custT="1"/>
      <dgm:spPr>
        <a:solidFill>
          <a:srgbClr val="A5DDF3">
            <a:alpha val="50000"/>
          </a:srgbClr>
        </a:solidFill>
      </dgm:spPr>
      <dgm:t>
        <a:bodyPr/>
        <a:lstStyle/>
        <a:p>
          <a:r>
            <a:rPr lang="pl-PL" sz="2000" dirty="0">
              <a:solidFill>
                <a:schemeClr val="bg2">
                  <a:lumMod val="25000"/>
                </a:schemeClr>
              </a:solidFill>
            </a:rPr>
            <a:t>MONITOROWANE</a:t>
          </a:r>
        </a:p>
      </dgm:t>
    </dgm:pt>
    <dgm:pt modelId="{FC438BC4-D4F0-0B40-B72B-AF69C0497BFD}" type="parTrans" cxnId="{063F151E-4D16-4B47-A3B6-2AC9B0AC6D41}">
      <dgm:prSet/>
      <dgm:spPr>
        <a:solidFill>
          <a:srgbClr val="A5DDF3"/>
        </a:solidFill>
      </dgm:spPr>
      <dgm:t>
        <a:bodyPr/>
        <a:lstStyle/>
        <a:p>
          <a:endParaRPr lang="pl-PL"/>
        </a:p>
      </dgm:t>
    </dgm:pt>
    <dgm:pt modelId="{4B91B67F-C0E3-BC49-A949-87DFEA6D6B93}" type="sibTrans" cxnId="{063F151E-4D16-4B47-A3B6-2AC9B0AC6D41}">
      <dgm:prSet/>
      <dgm:spPr/>
      <dgm:t>
        <a:bodyPr/>
        <a:lstStyle/>
        <a:p>
          <a:endParaRPr lang="pl-PL"/>
        </a:p>
      </dgm:t>
    </dgm:pt>
    <dgm:pt modelId="{5D383ACC-419B-074A-B134-68B58C6BA986}" type="pres">
      <dgm:prSet presAssocID="{70AF43FB-73CD-6742-8FD8-D26A04AA9C7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6DB57B2-E677-F644-B72B-04FD2D0812BE}" type="pres">
      <dgm:prSet presAssocID="{D1AC936E-5230-B24F-A208-F876A6BCAD48}" presName="centerShape" presStyleLbl="node0" presStyleIdx="0" presStyleCnt="1" custLinFactNeighborX="-1110" custLinFactNeighborY="7752"/>
      <dgm:spPr/>
      <dgm:t>
        <a:bodyPr/>
        <a:lstStyle/>
        <a:p>
          <a:endParaRPr lang="pl-PL"/>
        </a:p>
      </dgm:t>
    </dgm:pt>
    <dgm:pt modelId="{D56B9297-29C9-9044-890D-27FC155BDBC6}" type="pres">
      <dgm:prSet presAssocID="{3C343888-A616-4844-8CCC-957922F9D8D2}" presName="parTrans" presStyleLbl="bgSibTrans2D1" presStyleIdx="0" presStyleCnt="2" custScaleX="56128" custLinFactNeighborX="7344" custLinFactNeighborY="86735"/>
      <dgm:spPr/>
      <dgm:t>
        <a:bodyPr/>
        <a:lstStyle/>
        <a:p>
          <a:endParaRPr lang="pl-PL"/>
        </a:p>
      </dgm:t>
    </dgm:pt>
    <dgm:pt modelId="{B9518628-C627-754B-A622-0B6A9763514D}" type="pres">
      <dgm:prSet presAssocID="{41B0A561-A74A-894F-9B46-C260C94D6F33}" presName="node" presStyleLbl="node1" presStyleIdx="0" presStyleCnt="2" custRadScaleRad="96490" custRadScaleInc="1239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A76C5C-F200-6D4E-96DD-E7B3F6B9F0A6}" type="pres">
      <dgm:prSet presAssocID="{FC438BC4-D4F0-0B40-B72B-AF69C0497BFD}" presName="parTrans" presStyleLbl="bgSibTrans2D1" presStyleIdx="1" presStyleCnt="2" custScaleX="49593" custLinFactNeighborX="-18506" custLinFactNeighborY="77121"/>
      <dgm:spPr/>
      <dgm:t>
        <a:bodyPr/>
        <a:lstStyle/>
        <a:p>
          <a:endParaRPr lang="pl-PL"/>
        </a:p>
      </dgm:t>
    </dgm:pt>
    <dgm:pt modelId="{D8CB6E90-5D65-1246-9FD0-889E1CD5E7DE}" type="pres">
      <dgm:prSet presAssocID="{F1EBC6EF-970A-424B-BCE2-346B501D2683}" presName="node" presStyleLbl="node1" presStyleIdx="1" presStyleCnt="2" custScaleX="128407" custRadScaleRad="105779" custRadScaleInc="-863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5FF671D-9B31-E14A-BEB7-13349E8B0B4F}" type="presOf" srcId="{3C343888-A616-4844-8CCC-957922F9D8D2}" destId="{D56B9297-29C9-9044-890D-27FC155BDBC6}" srcOrd="0" destOrd="0" presId="urn:microsoft.com/office/officeart/2005/8/layout/radial4"/>
    <dgm:cxn modelId="{AA284835-BE05-0140-87CE-3FA50B09DDB7}" type="presOf" srcId="{FC438BC4-D4F0-0B40-B72B-AF69C0497BFD}" destId="{ACA76C5C-F200-6D4E-96DD-E7B3F6B9F0A6}" srcOrd="0" destOrd="0" presId="urn:microsoft.com/office/officeart/2005/8/layout/radial4"/>
    <dgm:cxn modelId="{BFB058AC-FA66-CF41-ACFC-3AB933518E4C}" type="presOf" srcId="{D1AC936E-5230-B24F-A208-F876A6BCAD48}" destId="{76DB57B2-E677-F644-B72B-04FD2D0812BE}" srcOrd="0" destOrd="0" presId="urn:microsoft.com/office/officeart/2005/8/layout/radial4"/>
    <dgm:cxn modelId="{C013C81D-8E46-804D-A8B5-ECE101183391}" srcId="{70AF43FB-73CD-6742-8FD8-D26A04AA9C7C}" destId="{D1AC936E-5230-B24F-A208-F876A6BCAD48}" srcOrd="0" destOrd="0" parTransId="{38EB4053-4682-E044-87C3-8C97AD804CE6}" sibTransId="{5A421448-EC28-3449-BE10-E11BB7AA39EE}"/>
    <dgm:cxn modelId="{9617ACFE-38C4-2F4D-8DE5-DB08CAF8BB6A}" srcId="{D1AC936E-5230-B24F-A208-F876A6BCAD48}" destId="{41B0A561-A74A-894F-9B46-C260C94D6F33}" srcOrd="0" destOrd="0" parTransId="{3C343888-A616-4844-8CCC-957922F9D8D2}" sibTransId="{1C0A3FEE-92EB-984D-9939-CA29EECA26F8}"/>
    <dgm:cxn modelId="{8F86B83B-B6DA-C64D-879F-00C8B21934EE}" type="presOf" srcId="{F1EBC6EF-970A-424B-BCE2-346B501D2683}" destId="{D8CB6E90-5D65-1246-9FD0-889E1CD5E7DE}" srcOrd="0" destOrd="0" presId="urn:microsoft.com/office/officeart/2005/8/layout/radial4"/>
    <dgm:cxn modelId="{3DA7746B-C7D7-9D4B-B49A-E8B75C3D74C6}" type="presOf" srcId="{70AF43FB-73CD-6742-8FD8-D26A04AA9C7C}" destId="{5D383ACC-419B-074A-B134-68B58C6BA986}" srcOrd="0" destOrd="0" presId="urn:microsoft.com/office/officeart/2005/8/layout/radial4"/>
    <dgm:cxn modelId="{457D3274-2B4C-0F4C-8DB2-FCE3200921C0}" type="presOf" srcId="{41B0A561-A74A-894F-9B46-C260C94D6F33}" destId="{B9518628-C627-754B-A622-0B6A9763514D}" srcOrd="0" destOrd="0" presId="urn:microsoft.com/office/officeart/2005/8/layout/radial4"/>
    <dgm:cxn modelId="{063F151E-4D16-4B47-A3B6-2AC9B0AC6D41}" srcId="{D1AC936E-5230-B24F-A208-F876A6BCAD48}" destId="{F1EBC6EF-970A-424B-BCE2-346B501D2683}" srcOrd="1" destOrd="0" parTransId="{FC438BC4-D4F0-0B40-B72B-AF69C0497BFD}" sibTransId="{4B91B67F-C0E3-BC49-A949-87DFEA6D6B93}"/>
    <dgm:cxn modelId="{1F08A097-A3C0-4744-B276-4886A2DD5409}" type="presParOf" srcId="{5D383ACC-419B-074A-B134-68B58C6BA986}" destId="{76DB57B2-E677-F644-B72B-04FD2D0812BE}" srcOrd="0" destOrd="0" presId="urn:microsoft.com/office/officeart/2005/8/layout/radial4"/>
    <dgm:cxn modelId="{5044D2EF-E40B-F341-BDAF-3B70EE56238E}" type="presParOf" srcId="{5D383ACC-419B-074A-B134-68B58C6BA986}" destId="{D56B9297-29C9-9044-890D-27FC155BDBC6}" srcOrd="1" destOrd="0" presId="urn:microsoft.com/office/officeart/2005/8/layout/radial4"/>
    <dgm:cxn modelId="{DD6BEF4E-466C-694D-A002-3D81244105B6}" type="presParOf" srcId="{5D383ACC-419B-074A-B134-68B58C6BA986}" destId="{B9518628-C627-754B-A622-0B6A9763514D}" srcOrd="2" destOrd="0" presId="urn:microsoft.com/office/officeart/2005/8/layout/radial4"/>
    <dgm:cxn modelId="{6C25C185-505A-5E40-AD9E-10306CDB6E00}" type="presParOf" srcId="{5D383ACC-419B-074A-B134-68B58C6BA986}" destId="{ACA76C5C-F200-6D4E-96DD-E7B3F6B9F0A6}" srcOrd="3" destOrd="0" presId="urn:microsoft.com/office/officeart/2005/8/layout/radial4"/>
    <dgm:cxn modelId="{FC41EABD-E823-B94C-BC9A-D39E7FB12FFD}" type="presParOf" srcId="{5D383ACC-419B-074A-B134-68B58C6BA986}" destId="{D8CB6E90-5D65-1246-9FD0-889E1CD5E7DE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5646AD-FD5B-9448-96E5-0423C5A539F1}" type="doc">
      <dgm:prSet loTypeId="urn:microsoft.com/office/officeart/2005/8/layout/targe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74B9928-A643-5C4E-BC86-03054EA48435}">
      <dgm:prSet phldrT="[Tekst]"/>
      <dgm:spPr>
        <a:ln>
          <a:solidFill>
            <a:srgbClr val="00B0F0"/>
          </a:solidFill>
        </a:ln>
      </dgm:spPr>
      <dgm:t>
        <a:bodyPr/>
        <a:lstStyle/>
        <a:p>
          <a:r>
            <a:rPr lang="pl-PL" dirty="0"/>
            <a:t>prace termomodernizacyjne w 2 budynkach powiatowych </a:t>
          </a:r>
        </a:p>
      </dgm:t>
    </dgm:pt>
    <dgm:pt modelId="{583E48D2-0A5F-D74C-B86E-1A411D534D6C}" type="parTrans" cxnId="{1983876E-D5C6-924A-87F1-88AC9EB36519}">
      <dgm:prSet/>
      <dgm:spPr/>
      <dgm:t>
        <a:bodyPr/>
        <a:lstStyle/>
        <a:p>
          <a:endParaRPr lang="pl-PL"/>
        </a:p>
      </dgm:t>
    </dgm:pt>
    <dgm:pt modelId="{36FCEE84-285F-E344-8CE6-E4EF1A79A9C5}" type="sibTrans" cxnId="{1983876E-D5C6-924A-87F1-88AC9EB36519}">
      <dgm:prSet/>
      <dgm:spPr/>
      <dgm:t>
        <a:bodyPr/>
        <a:lstStyle/>
        <a:p>
          <a:endParaRPr lang="pl-PL"/>
        </a:p>
      </dgm:t>
    </dgm:pt>
    <dgm:pt modelId="{6A006B95-C016-204F-BB6E-2E694A8386D6}">
      <dgm:prSet/>
      <dgm:spPr>
        <a:ln>
          <a:solidFill>
            <a:srgbClr val="00B0F0"/>
          </a:solidFill>
        </a:ln>
      </dgm:spPr>
      <dgm:t>
        <a:bodyPr/>
        <a:lstStyle/>
        <a:p>
          <a:r>
            <a:rPr lang="pl-PL" dirty="0"/>
            <a:t>współorganizacja oraz patronat nad 7 wydarzeniami związanymi z edukacją ekologiczną</a:t>
          </a:r>
        </a:p>
      </dgm:t>
    </dgm:pt>
    <dgm:pt modelId="{E4BFBB35-161D-7C40-A4D6-A432C564F8BD}" type="parTrans" cxnId="{8658DDA7-8926-7743-8553-103CDD7B98A3}">
      <dgm:prSet/>
      <dgm:spPr/>
      <dgm:t>
        <a:bodyPr/>
        <a:lstStyle/>
        <a:p>
          <a:endParaRPr lang="pl-PL"/>
        </a:p>
      </dgm:t>
    </dgm:pt>
    <dgm:pt modelId="{AB4DD014-489E-CC47-8147-456605D0617C}" type="sibTrans" cxnId="{8658DDA7-8926-7743-8553-103CDD7B98A3}">
      <dgm:prSet/>
      <dgm:spPr/>
      <dgm:t>
        <a:bodyPr/>
        <a:lstStyle/>
        <a:p>
          <a:endParaRPr lang="pl-PL"/>
        </a:p>
      </dgm:t>
    </dgm:pt>
    <dgm:pt modelId="{C3459906-CEB3-B245-BDEF-67AAC846A5E3}">
      <dgm:prSet/>
      <dgm:spPr/>
      <dgm:t>
        <a:bodyPr/>
        <a:lstStyle/>
        <a:p>
          <a:r>
            <a:rPr lang="pl-PL" dirty="0"/>
            <a:t>zakupiono 3 pojazdy z napędem hybrydowym</a:t>
          </a:r>
        </a:p>
      </dgm:t>
    </dgm:pt>
    <dgm:pt modelId="{3F5FC9BF-AACE-514A-9E0E-C241560A4727}" type="sibTrans" cxnId="{283EA32D-D037-0247-ABA4-68360116E301}">
      <dgm:prSet/>
      <dgm:spPr/>
      <dgm:t>
        <a:bodyPr/>
        <a:lstStyle/>
        <a:p>
          <a:endParaRPr lang="pl-PL"/>
        </a:p>
      </dgm:t>
    </dgm:pt>
    <dgm:pt modelId="{7E924154-E54C-1C46-B9AA-35EA477E2CF7}" type="parTrans" cxnId="{283EA32D-D037-0247-ABA4-68360116E301}">
      <dgm:prSet/>
      <dgm:spPr/>
      <dgm:t>
        <a:bodyPr/>
        <a:lstStyle/>
        <a:p>
          <a:endParaRPr lang="pl-PL"/>
        </a:p>
      </dgm:t>
    </dgm:pt>
    <dgm:pt modelId="{76E3F2AE-0571-3A47-90C9-E5AF1CC92CDA}">
      <dgm:prSet phldrT="[Tekst]"/>
      <dgm:spPr>
        <a:ln>
          <a:solidFill>
            <a:srgbClr val="00B0F0"/>
          </a:solidFill>
        </a:ln>
      </dgm:spPr>
      <dgm:t>
        <a:bodyPr/>
        <a:lstStyle/>
        <a:p>
          <a:r>
            <a:rPr lang="pl-PL" dirty="0"/>
            <a:t>wykonano modernizacje kotłowi w 4 budynkach powiatowych</a:t>
          </a:r>
        </a:p>
      </dgm:t>
    </dgm:pt>
    <dgm:pt modelId="{85A022B1-D623-B848-A91C-FE98C9DF91DC}" type="sibTrans" cxnId="{83B7C863-EC98-E54A-8C82-4EBABC52CC15}">
      <dgm:prSet/>
      <dgm:spPr/>
      <dgm:t>
        <a:bodyPr/>
        <a:lstStyle/>
        <a:p>
          <a:endParaRPr lang="pl-PL"/>
        </a:p>
      </dgm:t>
    </dgm:pt>
    <dgm:pt modelId="{94C6F10F-FDD5-9A48-BFFB-9A113B8D70C9}" type="parTrans" cxnId="{83B7C863-EC98-E54A-8C82-4EBABC52CC15}">
      <dgm:prSet/>
      <dgm:spPr/>
      <dgm:t>
        <a:bodyPr/>
        <a:lstStyle/>
        <a:p>
          <a:endParaRPr lang="pl-PL"/>
        </a:p>
      </dgm:t>
    </dgm:pt>
    <dgm:pt modelId="{619F0E9D-1E92-A14D-B7BA-2E5726811C9D}" type="pres">
      <dgm:prSet presAssocID="{A35646AD-FD5B-9448-96E5-0423C5A539F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E2E5676-9E6E-CB4E-A49D-5D776CEEA188}" type="pres">
      <dgm:prSet presAssocID="{76E3F2AE-0571-3A47-90C9-E5AF1CC92CDA}" presName="circle1" presStyleLbl="node1" presStyleIdx="0" presStyleCnt="4"/>
      <dgm:spPr>
        <a:solidFill>
          <a:srgbClr val="00B0F0"/>
        </a:solidFill>
      </dgm:spPr>
    </dgm:pt>
    <dgm:pt modelId="{E83EA915-1642-E543-81B8-7FC22D07224F}" type="pres">
      <dgm:prSet presAssocID="{76E3F2AE-0571-3A47-90C9-E5AF1CC92CDA}" presName="space" presStyleCnt="0"/>
      <dgm:spPr/>
    </dgm:pt>
    <dgm:pt modelId="{87A0F286-087F-F549-9C7A-CDCEE06C6BC3}" type="pres">
      <dgm:prSet presAssocID="{76E3F2AE-0571-3A47-90C9-E5AF1CC92CDA}" presName="rect1" presStyleLbl="alignAcc1" presStyleIdx="0" presStyleCnt="4" custScaleY="82897" custLinFactNeighborX="0" custLinFactNeighborY="-7205"/>
      <dgm:spPr/>
      <dgm:t>
        <a:bodyPr/>
        <a:lstStyle/>
        <a:p>
          <a:endParaRPr lang="pl-PL"/>
        </a:p>
      </dgm:t>
    </dgm:pt>
    <dgm:pt modelId="{FC4A3B3F-ADEC-3547-9422-17DB738028E6}" type="pres">
      <dgm:prSet presAssocID="{A74B9928-A643-5C4E-BC86-03054EA48435}" presName="vertSpace2" presStyleLbl="node1" presStyleIdx="0" presStyleCnt="4"/>
      <dgm:spPr/>
    </dgm:pt>
    <dgm:pt modelId="{45A8ABC4-1B9B-D14D-9F3B-BB4399799084}" type="pres">
      <dgm:prSet presAssocID="{A74B9928-A643-5C4E-BC86-03054EA48435}" presName="circle2" presStyleLbl="node1" presStyleIdx="1" presStyleCnt="4"/>
      <dgm:spPr>
        <a:solidFill>
          <a:srgbClr val="FFFF00"/>
        </a:solidFill>
      </dgm:spPr>
    </dgm:pt>
    <dgm:pt modelId="{746413AE-76E4-C049-8D99-E1A136246449}" type="pres">
      <dgm:prSet presAssocID="{A74B9928-A643-5C4E-BC86-03054EA48435}" presName="rect2" presStyleLbl="alignAcc1" presStyleIdx="1" presStyleCnt="4" custScaleY="71736" custLinFactNeighborX="0" custLinFactNeighborY="-10450"/>
      <dgm:spPr/>
      <dgm:t>
        <a:bodyPr/>
        <a:lstStyle/>
        <a:p>
          <a:endParaRPr lang="pl-PL"/>
        </a:p>
      </dgm:t>
    </dgm:pt>
    <dgm:pt modelId="{21747CAE-43B4-774F-890D-12812E7B56E6}" type="pres">
      <dgm:prSet presAssocID="{C3459906-CEB3-B245-BDEF-67AAC846A5E3}" presName="vertSpace3" presStyleLbl="node1" presStyleIdx="1" presStyleCnt="4"/>
      <dgm:spPr/>
    </dgm:pt>
    <dgm:pt modelId="{1A9EF577-E939-BE4D-BFF0-277F74CAAB09}" type="pres">
      <dgm:prSet presAssocID="{C3459906-CEB3-B245-BDEF-67AAC846A5E3}" presName="circle3" presStyleLbl="node1" presStyleIdx="2" presStyleCnt="4"/>
      <dgm:spPr>
        <a:solidFill>
          <a:srgbClr val="00B0F0"/>
        </a:solidFill>
      </dgm:spPr>
    </dgm:pt>
    <dgm:pt modelId="{A2DB92CF-3356-8140-B06B-A08E57408932}" type="pres">
      <dgm:prSet presAssocID="{C3459906-CEB3-B245-BDEF-67AAC846A5E3}" presName="rect3" presStyleLbl="alignAcc1" presStyleIdx="2" presStyleCnt="4" custScaleY="74200" custLinFactNeighborX="0" custLinFactNeighborY="3245"/>
      <dgm:spPr/>
      <dgm:t>
        <a:bodyPr/>
        <a:lstStyle/>
        <a:p>
          <a:endParaRPr lang="pl-PL"/>
        </a:p>
      </dgm:t>
    </dgm:pt>
    <dgm:pt modelId="{D81F995D-D128-CD44-8860-9C842616F58E}" type="pres">
      <dgm:prSet presAssocID="{6A006B95-C016-204F-BB6E-2E694A8386D6}" presName="vertSpace4" presStyleLbl="node1" presStyleIdx="2" presStyleCnt="4"/>
      <dgm:spPr/>
    </dgm:pt>
    <dgm:pt modelId="{BD3272D2-1366-9443-8D77-73D7450B9A3D}" type="pres">
      <dgm:prSet presAssocID="{6A006B95-C016-204F-BB6E-2E694A8386D6}" presName="circle4" presStyleLbl="node1" presStyleIdx="3" presStyleCnt="4"/>
      <dgm:spPr>
        <a:solidFill>
          <a:srgbClr val="FFFF00"/>
        </a:solidFill>
      </dgm:spPr>
    </dgm:pt>
    <dgm:pt modelId="{E8FCA838-0815-CF4E-BBF7-31D66A47FB41}" type="pres">
      <dgm:prSet presAssocID="{6A006B95-C016-204F-BB6E-2E694A8386D6}" presName="rect4" presStyleLbl="alignAcc1" presStyleIdx="3" presStyleCnt="4" custScaleY="126273" custLinFactNeighborX="0" custLinFactNeighborY="50775"/>
      <dgm:spPr/>
      <dgm:t>
        <a:bodyPr/>
        <a:lstStyle/>
        <a:p>
          <a:endParaRPr lang="pl-PL"/>
        </a:p>
      </dgm:t>
    </dgm:pt>
    <dgm:pt modelId="{9CFC2DFC-009E-2840-8D67-DC0B56CC2EDB}" type="pres">
      <dgm:prSet presAssocID="{76E3F2AE-0571-3A47-90C9-E5AF1CC92CDA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DD78A9-1F71-A441-B206-B7ED7603C96B}" type="pres">
      <dgm:prSet presAssocID="{A74B9928-A643-5C4E-BC86-03054EA48435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B09948-7B3A-0446-801B-A6930578DC52}" type="pres">
      <dgm:prSet presAssocID="{C3459906-CEB3-B245-BDEF-67AAC846A5E3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AFF44F-16A3-4244-AE5B-47790E58E569}" type="pres">
      <dgm:prSet presAssocID="{6A006B95-C016-204F-BB6E-2E694A8386D6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FA29F99-A9B8-0A48-9747-5E87FB9DD538}" type="presOf" srcId="{C3459906-CEB3-B245-BDEF-67AAC846A5E3}" destId="{A2DB92CF-3356-8140-B06B-A08E57408932}" srcOrd="0" destOrd="0" presId="urn:microsoft.com/office/officeart/2005/8/layout/target3"/>
    <dgm:cxn modelId="{1D66BCD5-7AC7-FA44-A97A-F71019C2E220}" type="presOf" srcId="{A35646AD-FD5B-9448-96E5-0423C5A539F1}" destId="{619F0E9D-1E92-A14D-B7BA-2E5726811C9D}" srcOrd="0" destOrd="0" presId="urn:microsoft.com/office/officeart/2005/8/layout/target3"/>
    <dgm:cxn modelId="{5404D94F-1676-1843-B446-5E5A296F5330}" type="presOf" srcId="{A74B9928-A643-5C4E-BC86-03054EA48435}" destId="{746413AE-76E4-C049-8D99-E1A136246449}" srcOrd="0" destOrd="0" presId="urn:microsoft.com/office/officeart/2005/8/layout/target3"/>
    <dgm:cxn modelId="{FC6B56C1-155C-654C-B962-8AE28D44C26A}" type="presOf" srcId="{A74B9928-A643-5C4E-BC86-03054EA48435}" destId="{69DD78A9-1F71-A441-B206-B7ED7603C96B}" srcOrd="1" destOrd="0" presId="urn:microsoft.com/office/officeart/2005/8/layout/target3"/>
    <dgm:cxn modelId="{226027D2-842E-B644-BAFC-83BA8E9364E9}" type="presOf" srcId="{76E3F2AE-0571-3A47-90C9-E5AF1CC92CDA}" destId="{87A0F286-087F-F549-9C7A-CDCEE06C6BC3}" srcOrd="0" destOrd="0" presId="urn:microsoft.com/office/officeart/2005/8/layout/target3"/>
    <dgm:cxn modelId="{465BD3A1-1DF1-A84A-BDDC-C36CC0D7B2A6}" type="presOf" srcId="{6A006B95-C016-204F-BB6E-2E694A8386D6}" destId="{BAAFF44F-16A3-4244-AE5B-47790E58E569}" srcOrd="1" destOrd="0" presId="urn:microsoft.com/office/officeart/2005/8/layout/target3"/>
    <dgm:cxn modelId="{C950F47C-7AC4-0944-8421-DB3544E5457F}" type="presOf" srcId="{6A006B95-C016-204F-BB6E-2E694A8386D6}" destId="{E8FCA838-0815-CF4E-BBF7-31D66A47FB41}" srcOrd="0" destOrd="0" presId="urn:microsoft.com/office/officeart/2005/8/layout/target3"/>
    <dgm:cxn modelId="{1983876E-D5C6-924A-87F1-88AC9EB36519}" srcId="{A35646AD-FD5B-9448-96E5-0423C5A539F1}" destId="{A74B9928-A643-5C4E-BC86-03054EA48435}" srcOrd="1" destOrd="0" parTransId="{583E48D2-0A5F-D74C-B86E-1A411D534D6C}" sibTransId="{36FCEE84-285F-E344-8CE6-E4EF1A79A9C5}"/>
    <dgm:cxn modelId="{478F1F65-FE4F-5B45-A8A5-CB3E84BDC413}" type="presOf" srcId="{C3459906-CEB3-B245-BDEF-67AAC846A5E3}" destId="{CCB09948-7B3A-0446-801B-A6930578DC52}" srcOrd="1" destOrd="0" presId="urn:microsoft.com/office/officeart/2005/8/layout/target3"/>
    <dgm:cxn modelId="{83B7C863-EC98-E54A-8C82-4EBABC52CC15}" srcId="{A35646AD-FD5B-9448-96E5-0423C5A539F1}" destId="{76E3F2AE-0571-3A47-90C9-E5AF1CC92CDA}" srcOrd="0" destOrd="0" parTransId="{94C6F10F-FDD5-9A48-BFFB-9A113B8D70C9}" sibTransId="{85A022B1-D623-B848-A91C-FE98C9DF91DC}"/>
    <dgm:cxn modelId="{283EA32D-D037-0247-ABA4-68360116E301}" srcId="{A35646AD-FD5B-9448-96E5-0423C5A539F1}" destId="{C3459906-CEB3-B245-BDEF-67AAC846A5E3}" srcOrd="2" destOrd="0" parTransId="{7E924154-E54C-1C46-B9AA-35EA477E2CF7}" sibTransId="{3F5FC9BF-AACE-514A-9E0E-C241560A4727}"/>
    <dgm:cxn modelId="{65946CB1-0268-D642-8880-5FED3D1EF1E3}" type="presOf" srcId="{76E3F2AE-0571-3A47-90C9-E5AF1CC92CDA}" destId="{9CFC2DFC-009E-2840-8D67-DC0B56CC2EDB}" srcOrd="1" destOrd="0" presId="urn:microsoft.com/office/officeart/2005/8/layout/target3"/>
    <dgm:cxn modelId="{8658DDA7-8926-7743-8553-103CDD7B98A3}" srcId="{A35646AD-FD5B-9448-96E5-0423C5A539F1}" destId="{6A006B95-C016-204F-BB6E-2E694A8386D6}" srcOrd="3" destOrd="0" parTransId="{E4BFBB35-161D-7C40-A4D6-A432C564F8BD}" sibTransId="{AB4DD014-489E-CC47-8147-456605D0617C}"/>
    <dgm:cxn modelId="{8796ECBA-C457-7548-A370-1B0B678A0BF5}" type="presParOf" srcId="{619F0E9D-1E92-A14D-B7BA-2E5726811C9D}" destId="{0E2E5676-9E6E-CB4E-A49D-5D776CEEA188}" srcOrd="0" destOrd="0" presId="urn:microsoft.com/office/officeart/2005/8/layout/target3"/>
    <dgm:cxn modelId="{DF3E562F-C10F-6C45-80BF-964BF84A496B}" type="presParOf" srcId="{619F0E9D-1E92-A14D-B7BA-2E5726811C9D}" destId="{E83EA915-1642-E543-81B8-7FC22D07224F}" srcOrd="1" destOrd="0" presId="urn:microsoft.com/office/officeart/2005/8/layout/target3"/>
    <dgm:cxn modelId="{98555E0A-D84B-DA45-BB93-95B74B85C080}" type="presParOf" srcId="{619F0E9D-1E92-A14D-B7BA-2E5726811C9D}" destId="{87A0F286-087F-F549-9C7A-CDCEE06C6BC3}" srcOrd="2" destOrd="0" presId="urn:microsoft.com/office/officeart/2005/8/layout/target3"/>
    <dgm:cxn modelId="{DF9FF8C7-B66F-3B4F-A2C7-B7F8E12DE9CE}" type="presParOf" srcId="{619F0E9D-1E92-A14D-B7BA-2E5726811C9D}" destId="{FC4A3B3F-ADEC-3547-9422-17DB738028E6}" srcOrd="3" destOrd="0" presId="urn:microsoft.com/office/officeart/2005/8/layout/target3"/>
    <dgm:cxn modelId="{75F64075-CA99-5041-9BC0-4AD01CD48789}" type="presParOf" srcId="{619F0E9D-1E92-A14D-B7BA-2E5726811C9D}" destId="{45A8ABC4-1B9B-D14D-9F3B-BB4399799084}" srcOrd="4" destOrd="0" presId="urn:microsoft.com/office/officeart/2005/8/layout/target3"/>
    <dgm:cxn modelId="{D9A3B966-3B4B-A24A-B6D8-51013961B639}" type="presParOf" srcId="{619F0E9D-1E92-A14D-B7BA-2E5726811C9D}" destId="{746413AE-76E4-C049-8D99-E1A136246449}" srcOrd="5" destOrd="0" presId="urn:microsoft.com/office/officeart/2005/8/layout/target3"/>
    <dgm:cxn modelId="{A263F4EA-0F07-E84B-B4F1-1030F266A4EB}" type="presParOf" srcId="{619F0E9D-1E92-A14D-B7BA-2E5726811C9D}" destId="{21747CAE-43B4-774F-890D-12812E7B56E6}" srcOrd="6" destOrd="0" presId="urn:microsoft.com/office/officeart/2005/8/layout/target3"/>
    <dgm:cxn modelId="{CB727097-3A63-A24E-8C59-B20D74831A07}" type="presParOf" srcId="{619F0E9D-1E92-A14D-B7BA-2E5726811C9D}" destId="{1A9EF577-E939-BE4D-BFF0-277F74CAAB09}" srcOrd="7" destOrd="0" presId="urn:microsoft.com/office/officeart/2005/8/layout/target3"/>
    <dgm:cxn modelId="{988D48DF-54D2-DC49-9AF3-C96871DAF90D}" type="presParOf" srcId="{619F0E9D-1E92-A14D-B7BA-2E5726811C9D}" destId="{A2DB92CF-3356-8140-B06B-A08E57408932}" srcOrd="8" destOrd="0" presId="urn:microsoft.com/office/officeart/2005/8/layout/target3"/>
    <dgm:cxn modelId="{D78FC53E-5F2C-8648-A0B3-4B8EA77ADCA2}" type="presParOf" srcId="{619F0E9D-1E92-A14D-B7BA-2E5726811C9D}" destId="{D81F995D-D128-CD44-8860-9C842616F58E}" srcOrd="9" destOrd="0" presId="urn:microsoft.com/office/officeart/2005/8/layout/target3"/>
    <dgm:cxn modelId="{B866AEC2-A284-1746-B5A7-0068D53A3F1D}" type="presParOf" srcId="{619F0E9D-1E92-A14D-B7BA-2E5726811C9D}" destId="{BD3272D2-1366-9443-8D77-73D7450B9A3D}" srcOrd="10" destOrd="0" presId="urn:microsoft.com/office/officeart/2005/8/layout/target3"/>
    <dgm:cxn modelId="{2A16608A-931A-4343-987E-D5FBA38BD65E}" type="presParOf" srcId="{619F0E9D-1E92-A14D-B7BA-2E5726811C9D}" destId="{E8FCA838-0815-CF4E-BBF7-31D66A47FB41}" srcOrd="11" destOrd="0" presId="urn:microsoft.com/office/officeart/2005/8/layout/target3"/>
    <dgm:cxn modelId="{ABDB978B-C8EA-7A46-88A1-42DAA64C0FC7}" type="presParOf" srcId="{619F0E9D-1E92-A14D-B7BA-2E5726811C9D}" destId="{9CFC2DFC-009E-2840-8D67-DC0B56CC2EDB}" srcOrd="12" destOrd="0" presId="urn:microsoft.com/office/officeart/2005/8/layout/target3"/>
    <dgm:cxn modelId="{6ED34C9B-E426-9C40-8084-4A4319C0B74A}" type="presParOf" srcId="{619F0E9D-1E92-A14D-B7BA-2E5726811C9D}" destId="{69DD78A9-1F71-A441-B206-B7ED7603C96B}" srcOrd="13" destOrd="0" presId="urn:microsoft.com/office/officeart/2005/8/layout/target3"/>
    <dgm:cxn modelId="{8A1F7A6B-FAC7-7A42-A38C-4A72AB9DCB9B}" type="presParOf" srcId="{619F0E9D-1E92-A14D-B7BA-2E5726811C9D}" destId="{CCB09948-7B3A-0446-801B-A6930578DC52}" srcOrd="14" destOrd="0" presId="urn:microsoft.com/office/officeart/2005/8/layout/target3"/>
    <dgm:cxn modelId="{B14D6E45-897B-CB48-99D9-F3BE74604CF3}" type="presParOf" srcId="{619F0E9D-1E92-A14D-B7BA-2E5726811C9D}" destId="{BAAFF44F-16A3-4244-AE5B-47790E58E569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5646AD-FD5B-9448-96E5-0423C5A539F1}" type="doc">
      <dgm:prSet loTypeId="urn:microsoft.com/office/officeart/2005/8/layout/targe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0F0D981-2330-A545-9E62-E1EBC76CA4BE}">
      <dgm:prSet phldrT="[Tekst]"/>
      <dgm:spPr>
        <a:ln>
          <a:solidFill>
            <a:srgbClr val="00B050"/>
          </a:solidFill>
        </a:ln>
      </dgm:spPr>
      <dgm:t>
        <a:bodyPr/>
        <a:lstStyle/>
        <a:p>
          <a:r>
            <a:rPr lang="pl-PL" dirty="0"/>
            <a:t>redukcja pyłu zawieszonego PM10 o 61,73 Mg/rok oraz PM 2,5 o 48,038 Mg/rok</a:t>
          </a:r>
        </a:p>
      </dgm:t>
    </dgm:pt>
    <dgm:pt modelId="{92EA243A-27C6-1B41-BF1D-0D6D428C5158}" type="parTrans" cxnId="{626A6335-90F6-6C47-AA15-9168DEB8F410}">
      <dgm:prSet/>
      <dgm:spPr/>
      <dgm:t>
        <a:bodyPr/>
        <a:lstStyle/>
        <a:p>
          <a:endParaRPr lang="pl-PL"/>
        </a:p>
      </dgm:t>
    </dgm:pt>
    <dgm:pt modelId="{799B3072-9BC3-494B-8134-B5737E8F010F}" type="sibTrans" cxnId="{626A6335-90F6-6C47-AA15-9168DEB8F410}">
      <dgm:prSet/>
      <dgm:spPr/>
      <dgm:t>
        <a:bodyPr/>
        <a:lstStyle/>
        <a:p>
          <a:endParaRPr lang="pl-PL"/>
        </a:p>
      </dgm:t>
    </dgm:pt>
    <dgm:pt modelId="{5A944C13-FE08-2143-93F9-0A2B1497CD2F}">
      <dgm:prSet/>
      <dgm:spPr>
        <a:ln>
          <a:solidFill>
            <a:srgbClr val="00B050"/>
          </a:solidFill>
        </a:ln>
      </dgm:spPr>
      <dgm:t>
        <a:bodyPr/>
        <a:lstStyle/>
        <a:p>
          <a:r>
            <a:rPr lang="pl-PL" dirty="0"/>
            <a:t>wykonano  983 modernizacje indywidualnych systemów grzewczych </a:t>
          </a:r>
        </a:p>
      </dgm:t>
    </dgm:pt>
    <dgm:pt modelId="{AFDE341B-5156-8C44-A4EF-3260DDDBAD4B}" type="parTrans" cxnId="{BABCD9A1-6D2C-DC4B-A140-458325F4C389}">
      <dgm:prSet/>
      <dgm:spPr/>
      <dgm:t>
        <a:bodyPr/>
        <a:lstStyle/>
        <a:p>
          <a:endParaRPr lang="pl-PL"/>
        </a:p>
      </dgm:t>
    </dgm:pt>
    <dgm:pt modelId="{95EB9EA9-CD5C-6B4E-B275-9A7C03B7B89F}" type="sibTrans" cxnId="{BABCD9A1-6D2C-DC4B-A140-458325F4C389}">
      <dgm:prSet/>
      <dgm:spPr/>
      <dgm:t>
        <a:bodyPr/>
        <a:lstStyle/>
        <a:p>
          <a:endParaRPr lang="pl-PL"/>
        </a:p>
      </dgm:t>
    </dgm:pt>
    <dgm:pt modelId="{ADBA9062-B46C-374D-8FF6-F1BAA09B9077}">
      <dgm:prSet/>
      <dgm:spPr>
        <a:ln>
          <a:solidFill>
            <a:srgbClr val="00B050"/>
          </a:solidFill>
        </a:ln>
      </dgm:spPr>
      <dgm:t>
        <a:bodyPr/>
        <a:lstStyle/>
        <a:p>
          <a:r>
            <a:rPr lang="pl-PL" dirty="0"/>
            <a:t>przeprowadzono 1048 kontroli mieszkańców </a:t>
          </a:r>
          <a:br>
            <a:rPr lang="pl-PL" dirty="0"/>
          </a:br>
          <a:r>
            <a:rPr lang="pl-PL" dirty="0"/>
            <a:t>w zakresie spalania odpadów</a:t>
          </a:r>
        </a:p>
      </dgm:t>
    </dgm:pt>
    <dgm:pt modelId="{AFCFE8B0-22F8-AE45-9EFB-5D478C04CA8E}" type="parTrans" cxnId="{D2FCF79F-9F63-AF4E-9935-289816B2A383}">
      <dgm:prSet/>
      <dgm:spPr/>
      <dgm:t>
        <a:bodyPr/>
        <a:lstStyle/>
        <a:p>
          <a:endParaRPr lang="pl-PL"/>
        </a:p>
      </dgm:t>
    </dgm:pt>
    <dgm:pt modelId="{691FC8E2-1901-2744-AD51-07AB7965DD3E}" type="sibTrans" cxnId="{D2FCF79F-9F63-AF4E-9935-289816B2A383}">
      <dgm:prSet/>
      <dgm:spPr/>
      <dgm:t>
        <a:bodyPr/>
        <a:lstStyle/>
        <a:p>
          <a:endParaRPr lang="pl-PL"/>
        </a:p>
      </dgm:t>
    </dgm:pt>
    <dgm:pt modelId="{2A0F81B9-ECCD-48F7-A4D9-989EF76A239A}">
      <dgm:prSet/>
      <dgm:spPr>
        <a:ln>
          <a:solidFill>
            <a:srgbClr val="00B050"/>
          </a:solidFill>
        </a:ln>
      </dgm:spPr>
      <dgm:t>
        <a:bodyPr/>
        <a:lstStyle/>
        <a:p>
          <a:r>
            <a:rPr lang="pl-PL" dirty="0"/>
            <a:t>redukcja </a:t>
          </a:r>
          <a:r>
            <a:rPr lang="pl-PL" dirty="0" err="1"/>
            <a:t>benzo</a:t>
          </a:r>
          <a:r>
            <a:rPr lang="pl-PL" dirty="0"/>
            <a:t>(a)</a:t>
          </a:r>
          <a:r>
            <a:rPr lang="pl-PL" dirty="0" err="1"/>
            <a:t>pirenu</a:t>
          </a:r>
          <a:r>
            <a:rPr lang="pl-PL" dirty="0"/>
            <a:t> o 23,706 kg/rok</a:t>
          </a:r>
        </a:p>
      </dgm:t>
    </dgm:pt>
    <dgm:pt modelId="{E261AD35-9EF1-4D9A-8197-FCF910D92A37}" type="parTrans" cxnId="{7D367DEC-7E76-4900-86EE-2469A18C1EC8}">
      <dgm:prSet/>
      <dgm:spPr/>
    </dgm:pt>
    <dgm:pt modelId="{F05908AA-B926-4B2B-8F49-149017F45B6D}" type="sibTrans" cxnId="{7D367DEC-7E76-4900-86EE-2469A18C1EC8}">
      <dgm:prSet/>
      <dgm:spPr/>
    </dgm:pt>
    <dgm:pt modelId="{BEF9876B-8553-4592-A758-89DB78023E29}">
      <dgm:prSet/>
      <dgm:spPr>
        <a:ln>
          <a:solidFill>
            <a:srgbClr val="00B050"/>
          </a:solidFill>
        </a:ln>
      </dgm:spPr>
      <dgm:t>
        <a:bodyPr/>
        <a:lstStyle/>
        <a:p>
          <a:r>
            <a:rPr lang="pl-PL" dirty="0"/>
            <a:t>zakupiono autobus niskoemisyjny na potrzeby ZGK Sp. z o. o. w Cieszynie</a:t>
          </a:r>
        </a:p>
      </dgm:t>
    </dgm:pt>
    <dgm:pt modelId="{4256B2D8-CA36-47E0-812F-F74FB0609B4E}" type="parTrans" cxnId="{DC3AB2D5-5982-4006-8BC8-6142D7CEB468}">
      <dgm:prSet/>
      <dgm:spPr/>
    </dgm:pt>
    <dgm:pt modelId="{8862746C-66D4-4215-9DA1-5B9F27EFEAF0}" type="sibTrans" cxnId="{DC3AB2D5-5982-4006-8BC8-6142D7CEB468}">
      <dgm:prSet/>
      <dgm:spPr/>
    </dgm:pt>
    <dgm:pt modelId="{6FE24641-5DAB-465D-8BB1-B84FBF6E673A}">
      <dgm:prSet/>
      <dgm:spPr>
        <a:ln>
          <a:solidFill>
            <a:srgbClr val="00B050"/>
          </a:solidFill>
        </a:ln>
      </dgm:spPr>
      <dgm:t>
        <a:bodyPr/>
        <a:lstStyle/>
        <a:p>
          <a:r>
            <a:rPr lang="pl-PL" dirty="0"/>
            <a:t>wybudowano ponad 3,242 km nowych ścieżek rowerowych</a:t>
          </a:r>
        </a:p>
      </dgm:t>
    </dgm:pt>
    <dgm:pt modelId="{A73E235C-DBC3-4122-8B32-6729C70A5A43}" type="parTrans" cxnId="{39D0399D-FE86-4CB3-8A68-9DAD6152B167}">
      <dgm:prSet/>
      <dgm:spPr/>
    </dgm:pt>
    <dgm:pt modelId="{B75985B3-2ABC-4FB3-BC88-8A91BB256FE3}" type="sibTrans" cxnId="{39D0399D-FE86-4CB3-8A68-9DAD6152B167}">
      <dgm:prSet/>
      <dgm:spPr/>
    </dgm:pt>
    <dgm:pt modelId="{0269F8D8-C176-4F83-8A77-F08E5057F453}">
      <dgm:prSet/>
      <dgm:spPr>
        <a:ln>
          <a:solidFill>
            <a:srgbClr val="00B050"/>
          </a:solidFill>
        </a:ln>
      </dgm:spPr>
      <dgm:t>
        <a:bodyPr/>
        <a:lstStyle/>
        <a:p>
          <a:r>
            <a:rPr lang="pl-PL" dirty="0"/>
            <a:t>wykonano prace termomodernizacje w 21 budynkach użyteczności publicznej oraz w 38 budynkach mieszkalnych</a:t>
          </a:r>
        </a:p>
      </dgm:t>
    </dgm:pt>
    <dgm:pt modelId="{52BE830A-3F38-428F-A417-987F9A321EDE}" type="parTrans" cxnId="{69ADBF04-C9A9-49FC-A3CA-5710C9DAE34D}">
      <dgm:prSet/>
      <dgm:spPr/>
    </dgm:pt>
    <dgm:pt modelId="{E0E6E4E3-7107-44CA-BB41-548AB4E189BD}" type="sibTrans" cxnId="{69ADBF04-C9A9-49FC-A3CA-5710C9DAE34D}">
      <dgm:prSet/>
      <dgm:spPr/>
    </dgm:pt>
    <dgm:pt modelId="{619F0E9D-1E92-A14D-B7BA-2E5726811C9D}" type="pres">
      <dgm:prSet presAssocID="{A35646AD-FD5B-9448-96E5-0423C5A539F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DD65864-24F0-9A49-BED1-8774FF1D1644}" type="pres">
      <dgm:prSet presAssocID="{90F0D981-2330-A545-9E62-E1EBC76CA4BE}" presName="circle1" presStyleLbl="node1" presStyleIdx="0" presStyleCnt="7"/>
      <dgm:spPr>
        <a:solidFill>
          <a:srgbClr val="00B050"/>
        </a:solidFill>
      </dgm:spPr>
    </dgm:pt>
    <dgm:pt modelId="{0935B02D-A504-6446-B3D2-E79F4CBF7D21}" type="pres">
      <dgm:prSet presAssocID="{90F0D981-2330-A545-9E62-E1EBC76CA4BE}" presName="space" presStyleCnt="0"/>
      <dgm:spPr/>
    </dgm:pt>
    <dgm:pt modelId="{2D8CA2E3-4E22-EF41-A448-B083B1A3C310}" type="pres">
      <dgm:prSet presAssocID="{90F0D981-2330-A545-9E62-E1EBC76CA4BE}" presName="rect1" presStyleLbl="alignAcc1" presStyleIdx="0" presStyleCnt="7" custScaleY="100000"/>
      <dgm:spPr/>
      <dgm:t>
        <a:bodyPr/>
        <a:lstStyle/>
        <a:p>
          <a:endParaRPr lang="pl-PL"/>
        </a:p>
      </dgm:t>
    </dgm:pt>
    <dgm:pt modelId="{F1338E47-2680-4457-B2C7-D7BB5121777D}" type="pres">
      <dgm:prSet presAssocID="{2A0F81B9-ECCD-48F7-A4D9-989EF76A239A}" presName="vertSpace2" presStyleLbl="node1" presStyleIdx="0" presStyleCnt="7"/>
      <dgm:spPr/>
    </dgm:pt>
    <dgm:pt modelId="{B17A9846-265F-4414-BC0F-9A602F0F093E}" type="pres">
      <dgm:prSet presAssocID="{2A0F81B9-ECCD-48F7-A4D9-989EF76A239A}" presName="circle2" presStyleLbl="node1" presStyleIdx="1" presStyleCnt="7"/>
      <dgm:spPr/>
    </dgm:pt>
    <dgm:pt modelId="{D62E5F25-89DB-4479-99F0-C9C4A1A80721}" type="pres">
      <dgm:prSet presAssocID="{2A0F81B9-ECCD-48F7-A4D9-989EF76A239A}" presName="rect2" presStyleLbl="alignAcc1" presStyleIdx="1" presStyleCnt="7"/>
      <dgm:spPr/>
      <dgm:t>
        <a:bodyPr/>
        <a:lstStyle/>
        <a:p>
          <a:endParaRPr lang="pl-PL"/>
        </a:p>
      </dgm:t>
    </dgm:pt>
    <dgm:pt modelId="{BEA6BA0C-3A0D-4307-A040-27EB403E13CA}" type="pres">
      <dgm:prSet presAssocID="{5A944C13-FE08-2143-93F9-0A2B1497CD2F}" presName="vertSpace3" presStyleLbl="node1" presStyleIdx="1" presStyleCnt="7"/>
      <dgm:spPr/>
    </dgm:pt>
    <dgm:pt modelId="{CC64F400-8347-4968-B73E-972A4ADBD13F}" type="pres">
      <dgm:prSet presAssocID="{5A944C13-FE08-2143-93F9-0A2B1497CD2F}" presName="circle3" presStyleLbl="node1" presStyleIdx="2" presStyleCnt="7"/>
      <dgm:spPr/>
    </dgm:pt>
    <dgm:pt modelId="{1CA4A9EB-0B15-4744-931B-0D4BD0DDE082}" type="pres">
      <dgm:prSet presAssocID="{5A944C13-FE08-2143-93F9-0A2B1497CD2F}" presName="rect3" presStyleLbl="alignAcc1" presStyleIdx="2" presStyleCnt="7"/>
      <dgm:spPr/>
      <dgm:t>
        <a:bodyPr/>
        <a:lstStyle/>
        <a:p>
          <a:endParaRPr lang="pl-PL"/>
        </a:p>
      </dgm:t>
    </dgm:pt>
    <dgm:pt modelId="{0C08221E-A6B8-44B1-A930-3BBCE7D0EE3A}" type="pres">
      <dgm:prSet presAssocID="{BEF9876B-8553-4592-A758-89DB78023E29}" presName="vertSpace4" presStyleLbl="node1" presStyleIdx="2" presStyleCnt="7"/>
      <dgm:spPr/>
    </dgm:pt>
    <dgm:pt modelId="{34707445-FA0C-4E3B-9BD8-B1A87053CAE1}" type="pres">
      <dgm:prSet presAssocID="{BEF9876B-8553-4592-A758-89DB78023E29}" presName="circle4" presStyleLbl="node1" presStyleIdx="3" presStyleCnt="7"/>
      <dgm:spPr/>
    </dgm:pt>
    <dgm:pt modelId="{00BFA708-EEEC-4C2D-B999-5704EB3341FF}" type="pres">
      <dgm:prSet presAssocID="{BEF9876B-8553-4592-A758-89DB78023E29}" presName="rect4" presStyleLbl="alignAcc1" presStyleIdx="3" presStyleCnt="7"/>
      <dgm:spPr/>
      <dgm:t>
        <a:bodyPr/>
        <a:lstStyle/>
        <a:p>
          <a:endParaRPr lang="pl-PL"/>
        </a:p>
      </dgm:t>
    </dgm:pt>
    <dgm:pt modelId="{C82C2287-9A25-400A-823C-23E0B0770A82}" type="pres">
      <dgm:prSet presAssocID="{6FE24641-5DAB-465D-8BB1-B84FBF6E673A}" presName="vertSpace5" presStyleLbl="node1" presStyleIdx="3" presStyleCnt="7"/>
      <dgm:spPr/>
    </dgm:pt>
    <dgm:pt modelId="{33202958-A666-400E-AA8C-A46E34E070FD}" type="pres">
      <dgm:prSet presAssocID="{6FE24641-5DAB-465D-8BB1-B84FBF6E673A}" presName="circle5" presStyleLbl="node1" presStyleIdx="4" presStyleCnt="7"/>
      <dgm:spPr/>
    </dgm:pt>
    <dgm:pt modelId="{D3B1A51A-2298-4E33-A50B-329D0856F8D4}" type="pres">
      <dgm:prSet presAssocID="{6FE24641-5DAB-465D-8BB1-B84FBF6E673A}" presName="rect5" presStyleLbl="alignAcc1" presStyleIdx="4" presStyleCnt="7"/>
      <dgm:spPr/>
      <dgm:t>
        <a:bodyPr/>
        <a:lstStyle/>
        <a:p>
          <a:endParaRPr lang="pl-PL"/>
        </a:p>
      </dgm:t>
    </dgm:pt>
    <dgm:pt modelId="{8447E419-BA31-489F-83AB-B8A00F1A77E0}" type="pres">
      <dgm:prSet presAssocID="{0269F8D8-C176-4F83-8A77-F08E5057F453}" presName="vertSpace6" presStyleLbl="node1" presStyleIdx="4" presStyleCnt="7"/>
      <dgm:spPr/>
    </dgm:pt>
    <dgm:pt modelId="{F95C399A-D06C-4282-BF2E-35F3C08CF070}" type="pres">
      <dgm:prSet presAssocID="{0269F8D8-C176-4F83-8A77-F08E5057F453}" presName="circle6" presStyleLbl="node1" presStyleIdx="5" presStyleCnt="7"/>
      <dgm:spPr/>
    </dgm:pt>
    <dgm:pt modelId="{2589395F-A207-4797-BCA2-902A81D1A8F9}" type="pres">
      <dgm:prSet presAssocID="{0269F8D8-C176-4F83-8A77-F08E5057F453}" presName="rect6" presStyleLbl="alignAcc1" presStyleIdx="5" presStyleCnt="7"/>
      <dgm:spPr/>
      <dgm:t>
        <a:bodyPr/>
        <a:lstStyle/>
        <a:p>
          <a:endParaRPr lang="pl-PL"/>
        </a:p>
      </dgm:t>
    </dgm:pt>
    <dgm:pt modelId="{D63BEB08-5782-4E5A-9F50-54005EA84B01}" type="pres">
      <dgm:prSet presAssocID="{ADBA9062-B46C-374D-8FF6-F1BAA09B9077}" presName="vertSpace7" presStyleLbl="node1" presStyleIdx="5" presStyleCnt="7"/>
      <dgm:spPr/>
    </dgm:pt>
    <dgm:pt modelId="{495C262A-274B-4F5B-813B-D5FE5BF88CD2}" type="pres">
      <dgm:prSet presAssocID="{ADBA9062-B46C-374D-8FF6-F1BAA09B9077}" presName="circle7" presStyleLbl="node1" presStyleIdx="6" presStyleCnt="7"/>
      <dgm:spPr/>
    </dgm:pt>
    <dgm:pt modelId="{A49592B8-EB5D-4F14-84E7-5EEF68CC7D55}" type="pres">
      <dgm:prSet presAssocID="{ADBA9062-B46C-374D-8FF6-F1BAA09B9077}" presName="rect7" presStyleLbl="alignAcc1" presStyleIdx="6" presStyleCnt="7"/>
      <dgm:spPr/>
      <dgm:t>
        <a:bodyPr/>
        <a:lstStyle/>
        <a:p>
          <a:endParaRPr lang="pl-PL"/>
        </a:p>
      </dgm:t>
    </dgm:pt>
    <dgm:pt modelId="{5A6B3A00-F7BE-A64D-90FF-C601BA1AC5E9}" type="pres">
      <dgm:prSet presAssocID="{90F0D981-2330-A545-9E62-E1EBC76CA4BE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EAC48B-F080-4C90-A5D8-2E327BF582C0}" type="pres">
      <dgm:prSet presAssocID="{2A0F81B9-ECCD-48F7-A4D9-989EF76A239A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2C6215-2102-49C0-BF55-4A81A08987F9}" type="pres">
      <dgm:prSet presAssocID="{5A944C13-FE08-2143-93F9-0A2B1497CD2F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0881A3-BBB2-4664-9EF4-077F3367F14A}" type="pres">
      <dgm:prSet presAssocID="{BEF9876B-8553-4592-A758-89DB78023E29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6FC585-ED16-4EF7-9F6C-C6826AE1A70B}" type="pres">
      <dgm:prSet presAssocID="{6FE24641-5DAB-465D-8BB1-B84FBF6E673A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C8DE09-8D8D-4181-8DBB-921987571430}" type="pres">
      <dgm:prSet presAssocID="{0269F8D8-C176-4F83-8A77-F08E5057F453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FA46FD-1CB8-4A43-945D-036902E0C250}" type="pres">
      <dgm:prSet presAssocID="{ADBA9062-B46C-374D-8FF6-F1BAA09B9077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5FD9510-8E95-4309-83E9-3C47D9019744}" type="presOf" srcId="{0269F8D8-C176-4F83-8A77-F08E5057F453}" destId="{2589395F-A207-4797-BCA2-902A81D1A8F9}" srcOrd="0" destOrd="0" presId="urn:microsoft.com/office/officeart/2005/8/layout/target3"/>
    <dgm:cxn modelId="{D2FCF79F-9F63-AF4E-9935-289816B2A383}" srcId="{A35646AD-FD5B-9448-96E5-0423C5A539F1}" destId="{ADBA9062-B46C-374D-8FF6-F1BAA09B9077}" srcOrd="6" destOrd="0" parTransId="{AFCFE8B0-22F8-AE45-9EFB-5D478C04CA8E}" sibTransId="{691FC8E2-1901-2744-AD51-07AB7965DD3E}"/>
    <dgm:cxn modelId="{9470107D-3EB5-4279-A530-D69B538EE267}" type="presOf" srcId="{ADBA9062-B46C-374D-8FF6-F1BAA09B9077}" destId="{69FA46FD-1CB8-4A43-945D-036902E0C250}" srcOrd="1" destOrd="0" presId="urn:microsoft.com/office/officeart/2005/8/layout/target3"/>
    <dgm:cxn modelId="{39D0399D-FE86-4CB3-8A68-9DAD6152B167}" srcId="{A35646AD-FD5B-9448-96E5-0423C5A539F1}" destId="{6FE24641-5DAB-465D-8BB1-B84FBF6E673A}" srcOrd="4" destOrd="0" parTransId="{A73E235C-DBC3-4122-8B32-6729C70A5A43}" sibTransId="{B75985B3-2ABC-4FB3-BC88-8A91BB256FE3}"/>
    <dgm:cxn modelId="{2BF6D99B-8402-4677-81AB-BE09D6AC2B61}" type="presOf" srcId="{5A944C13-FE08-2143-93F9-0A2B1497CD2F}" destId="{E12C6215-2102-49C0-BF55-4A81A08987F9}" srcOrd="1" destOrd="0" presId="urn:microsoft.com/office/officeart/2005/8/layout/target3"/>
    <dgm:cxn modelId="{626A6335-90F6-6C47-AA15-9168DEB8F410}" srcId="{A35646AD-FD5B-9448-96E5-0423C5A539F1}" destId="{90F0D981-2330-A545-9E62-E1EBC76CA4BE}" srcOrd="0" destOrd="0" parTransId="{92EA243A-27C6-1B41-BF1D-0D6D428C5158}" sibTransId="{799B3072-9BC3-494B-8134-B5737E8F010F}"/>
    <dgm:cxn modelId="{A9996B47-F9C2-43D4-869B-215FD9653555}" type="presOf" srcId="{BEF9876B-8553-4592-A758-89DB78023E29}" destId="{00BFA708-EEEC-4C2D-B999-5704EB3341FF}" srcOrd="0" destOrd="0" presId="urn:microsoft.com/office/officeart/2005/8/layout/target3"/>
    <dgm:cxn modelId="{5BA98AA7-FE4E-42A1-A481-DFBA32557AA9}" type="presOf" srcId="{2A0F81B9-ECCD-48F7-A4D9-989EF76A239A}" destId="{D62E5F25-89DB-4479-99F0-C9C4A1A80721}" srcOrd="0" destOrd="0" presId="urn:microsoft.com/office/officeart/2005/8/layout/target3"/>
    <dgm:cxn modelId="{7D367DEC-7E76-4900-86EE-2469A18C1EC8}" srcId="{A35646AD-FD5B-9448-96E5-0423C5A539F1}" destId="{2A0F81B9-ECCD-48F7-A4D9-989EF76A239A}" srcOrd="1" destOrd="0" parTransId="{E261AD35-9EF1-4D9A-8197-FCF910D92A37}" sibTransId="{F05908AA-B926-4B2B-8F49-149017F45B6D}"/>
    <dgm:cxn modelId="{B25054C4-1F5A-4576-9EED-4D052D752646}" type="presOf" srcId="{ADBA9062-B46C-374D-8FF6-F1BAA09B9077}" destId="{A49592B8-EB5D-4F14-84E7-5EEF68CC7D55}" srcOrd="0" destOrd="0" presId="urn:microsoft.com/office/officeart/2005/8/layout/target3"/>
    <dgm:cxn modelId="{BABCD9A1-6D2C-DC4B-A140-458325F4C389}" srcId="{A35646AD-FD5B-9448-96E5-0423C5A539F1}" destId="{5A944C13-FE08-2143-93F9-0A2B1497CD2F}" srcOrd="2" destOrd="0" parTransId="{AFDE341B-5156-8C44-A4EF-3260DDDBAD4B}" sibTransId="{95EB9EA9-CD5C-6B4E-B275-9A7C03B7B89F}"/>
    <dgm:cxn modelId="{4FAF509D-70D1-DB4C-8088-CE71B3A56C6B}" type="presOf" srcId="{90F0D981-2330-A545-9E62-E1EBC76CA4BE}" destId="{5A6B3A00-F7BE-A64D-90FF-C601BA1AC5E9}" srcOrd="1" destOrd="0" presId="urn:microsoft.com/office/officeart/2005/8/layout/target3"/>
    <dgm:cxn modelId="{D4F12F7D-A596-4A8E-A53B-C8C6EABB5E79}" type="presOf" srcId="{2A0F81B9-ECCD-48F7-A4D9-989EF76A239A}" destId="{46EAC48B-F080-4C90-A5D8-2E327BF582C0}" srcOrd="1" destOrd="0" presId="urn:microsoft.com/office/officeart/2005/8/layout/target3"/>
    <dgm:cxn modelId="{7E2A8AAA-90AE-4D84-BBDF-3C4FE954ACE4}" type="presOf" srcId="{BEF9876B-8553-4592-A758-89DB78023E29}" destId="{140881A3-BBB2-4664-9EF4-077F3367F14A}" srcOrd="1" destOrd="0" presId="urn:microsoft.com/office/officeart/2005/8/layout/target3"/>
    <dgm:cxn modelId="{B2946D94-4F11-3541-9C60-F1B3A0018B8F}" type="presOf" srcId="{90F0D981-2330-A545-9E62-E1EBC76CA4BE}" destId="{2D8CA2E3-4E22-EF41-A448-B083B1A3C310}" srcOrd="0" destOrd="0" presId="urn:microsoft.com/office/officeart/2005/8/layout/target3"/>
    <dgm:cxn modelId="{B5B29FDC-0B0F-4411-8D23-7F1ED0BBEF3A}" type="presOf" srcId="{5A944C13-FE08-2143-93F9-0A2B1497CD2F}" destId="{1CA4A9EB-0B15-4744-931B-0D4BD0DDE082}" srcOrd="0" destOrd="0" presId="urn:microsoft.com/office/officeart/2005/8/layout/target3"/>
    <dgm:cxn modelId="{CDE3AB9A-6C61-429B-816A-207984314290}" type="presOf" srcId="{6FE24641-5DAB-465D-8BB1-B84FBF6E673A}" destId="{BD6FC585-ED16-4EF7-9F6C-C6826AE1A70B}" srcOrd="1" destOrd="0" presId="urn:microsoft.com/office/officeart/2005/8/layout/target3"/>
    <dgm:cxn modelId="{69ADBF04-C9A9-49FC-A3CA-5710C9DAE34D}" srcId="{A35646AD-FD5B-9448-96E5-0423C5A539F1}" destId="{0269F8D8-C176-4F83-8A77-F08E5057F453}" srcOrd="5" destOrd="0" parTransId="{52BE830A-3F38-428F-A417-987F9A321EDE}" sibTransId="{E0E6E4E3-7107-44CA-BB41-548AB4E189BD}"/>
    <dgm:cxn modelId="{ADB5DDD6-519B-4D62-81D3-94B5453584B1}" type="presOf" srcId="{0269F8D8-C176-4F83-8A77-F08E5057F453}" destId="{5CC8DE09-8D8D-4181-8DBB-921987571430}" srcOrd="1" destOrd="0" presId="urn:microsoft.com/office/officeart/2005/8/layout/target3"/>
    <dgm:cxn modelId="{1D66BCD5-7AC7-FA44-A97A-F71019C2E220}" type="presOf" srcId="{A35646AD-FD5B-9448-96E5-0423C5A539F1}" destId="{619F0E9D-1E92-A14D-B7BA-2E5726811C9D}" srcOrd="0" destOrd="0" presId="urn:microsoft.com/office/officeart/2005/8/layout/target3"/>
    <dgm:cxn modelId="{619B2F2C-75AB-47B9-87ED-0429FA5FC0D3}" type="presOf" srcId="{6FE24641-5DAB-465D-8BB1-B84FBF6E673A}" destId="{D3B1A51A-2298-4E33-A50B-329D0856F8D4}" srcOrd="0" destOrd="0" presId="urn:microsoft.com/office/officeart/2005/8/layout/target3"/>
    <dgm:cxn modelId="{DC3AB2D5-5982-4006-8BC8-6142D7CEB468}" srcId="{A35646AD-FD5B-9448-96E5-0423C5A539F1}" destId="{BEF9876B-8553-4592-A758-89DB78023E29}" srcOrd="3" destOrd="0" parTransId="{4256B2D8-CA36-47E0-812F-F74FB0609B4E}" sibTransId="{8862746C-66D4-4215-9DA1-5B9F27EFEAF0}"/>
    <dgm:cxn modelId="{74680FEA-3D19-184D-B34A-46266A0546EA}" type="presParOf" srcId="{619F0E9D-1E92-A14D-B7BA-2E5726811C9D}" destId="{EDD65864-24F0-9A49-BED1-8774FF1D1644}" srcOrd="0" destOrd="0" presId="urn:microsoft.com/office/officeart/2005/8/layout/target3"/>
    <dgm:cxn modelId="{AFE1AD88-FEF6-6747-9BAC-0D9CCA9A4B1F}" type="presParOf" srcId="{619F0E9D-1E92-A14D-B7BA-2E5726811C9D}" destId="{0935B02D-A504-6446-B3D2-E79F4CBF7D21}" srcOrd="1" destOrd="0" presId="urn:microsoft.com/office/officeart/2005/8/layout/target3"/>
    <dgm:cxn modelId="{12447C99-5155-5340-ACC9-D9EB91F34CC0}" type="presParOf" srcId="{619F0E9D-1E92-A14D-B7BA-2E5726811C9D}" destId="{2D8CA2E3-4E22-EF41-A448-B083B1A3C310}" srcOrd="2" destOrd="0" presId="urn:microsoft.com/office/officeart/2005/8/layout/target3"/>
    <dgm:cxn modelId="{48D9322F-CAC5-46EB-A781-F664F1A52609}" type="presParOf" srcId="{619F0E9D-1E92-A14D-B7BA-2E5726811C9D}" destId="{F1338E47-2680-4457-B2C7-D7BB5121777D}" srcOrd="3" destOrd="0" presId="urn:microsoft.com/office/officeart/2005/8/layout/target3"/>
    <dgm:cxn modelId="{FA343824-FA55-4274-8558-0D836F1A0CE8}" type="presParOf" srcId="{619F0E9D-1E92-A14D-B7BA-2E5726811C9D}" destId="{B17A9846-265F-4414-BC0F-9A602F0F093E}" srcOrd="4" destOrd="0" presId="urn:microsoft.com/office/officeart/2005/8/layout/target3"/>
    <dgm:cxn modelId="{A4D1FCB1-585B-4D10-960C-8A23CA773A42}" type="presParOf" srcId="{619F0E9D-1E92-A14D-B7BA-2E5726811C9D}" destId="{D62E5F25-89DB-4479-99F0-C9C4A1A80721}" srcOrd="5" destOrd="0" presId="urn:microsoft.com/office/officeart/2005/8/layout/target3"/>
    <dgm:cxn modelId="{FFE2033E-952A-4897-83BB-FD0FC7670C9C}" type="presParOf" srcId="{619F0E9D-1E92-A14D-B7BA-2E5726811C9D}" destId="{BEA6BA0C-3A0D-4307-A040-27EB403E13CA}" srcOrd="6" destOrd="0" presId="urn:microsoft.com/office/officeart/2005/8/layout/target3"/>
    <dgm:cxn modelId="{ED6D5E29-740B-4D79-BC70-A65DA12F46B1}" type="presParOf" srcId="{619F0E9D-1E92-A14D-B7BA-2E5726811C9D}" destId="{CC64F400-8347-4968-B73E-972A4ADBD13F}" srcOrd="7" destOrd="0" presId="urn:microsoft.com/office/officeart/2005/8/layout/target3"/>
    <dgm:cxn modelId="{6CC05741-4A75-45A1-BC8C-9C0A961CED41}" type="presParOf" srcId="{619F0E9D-1E92-A14D-B7BA-2E5726811C9D}" destId="{1CA4A9EB-0B15-4744-931B-0D4BD0DDE082}" srcOrd="8" destOrd="0" presId="urn:microsoft.com/office/officeart/2005/8/layout/target3"/>
    <dgm:cxn modelId="{CF9F1502-EA93-4588-AB8A-26B0232C2AFE}" type="presParOf" srcId="{619F0E9D-1E92-A14D-B7BA-2E5726811C9D}" destId="{0C08221E-A6B8-44B1-A930-3BBCE7D0EE3A}" srcOrd="9" destOrd="0" presId="urn:microsoft.com/office/officeart/2005/8/layout/target3"/>
    <dgm:cxn modelId="{2DE244A2-9D50-476F-8FE7-12D3F828E26E}" type="presParOf" srcId="{619F0E9D-1E92-A14D-B7BA-2E5726811C9D}" destId="{34707445-FA0C-4E3B-9BD8-B1A87053CAE1}" srcOrd="10" destOrd="0" presId="urn:microsoft.com/office/officeart/2005/8/layout/target3"/>
    <dgm:cxn modelId="{1A3D123A-CE6C-435E-BF2D-29CA158417AA}" type="presParOf" srcId="{619F0E9D-1E92-A14D-B7BA-2E5726811C9D}" destId="{00BFA708-EEEC-4C2D-B999-5704EB3341FF}" srcOrd="11" destOrd="0" presId="urn:microsoft.com/office/officeart/2005/8/layout/target3"/>
    <dgm:cxn modelId="{FED6FDFD-81F1-4686-B436-81FAF024CCC3}" type="presParOf" srcId="{619F0E9D-1E92-A14D-B7BA-2E5726811C9D}" destId="{C82C2287-9A25-400A-823C-23E0B0770A82}" srcOrd="12" destOrd="0" presId="urn:microsoft.com/office/officeart/2005/8/layout/target3"/>
    <dgm:cxn modelId="{4A99D710-F5C7-4075-8CB4-779414457D68}" type="presParOf" srcId="{619F0E9D-1E92-A14D-B7BA-2E5726811C9D}" destId="{33202958-A666-400E-AA8C-A46E34E070FD}" srcOrd="13" destOrd="0" presId="urn:microsoft.com/office/officeart/2005/8/layout/target3"/>
    <dgm:cxn modelId="{250DFA98-814A-44BF-A4EA-F637F61890F1}" type="presParOf" srcId="{619F0E9D-1E92-A14D-B7BA-2E5726811C9D}" destId="{D3B1A51A-2298-4E33-A50B-329D0856F8D4}" srcOrd="14" destOrd="0" presId="urn:microsoft.com/office/officeart/2005/8/layout/target3"/>
    <dgm:cxn modelId="{6273CA18-88CC-4A99-8CFC-7152F03B19A2}" type="presParOf" srcId="{619F0E9D-1E92-A14D-B7BA-2E5726811C9D}" destId="{8447E419-BA31-489F-83AB-B8A00F1A77E0}" srcOrd="15" destOrd="0" presId="urn:microsoft.com/office/officeart/2005/8/layout/target3"/>
    <dgm:cxn modelId="{CF97E2DD-A9EC-4613-AECB-866A30871F11}" type="presParOf" srcId="{619F0E9D-1E92-A14D-B7BA-2E5726811C9D}" destId="{F95C399A-D06C-4282-BF2E-35F3C08CF070}" srcOrd="16" destOrd="0" presId="urn:microsoft.com/office/officeart/2005/8/layout/target3"/>
    <dgm:cxn modelId="{0D996789-53FC-4CDD-BBA7-A0993FE3BC6B}" type="presParOf" srcId="{619F0E9D-1E92-A14D-B7BA-2E5726811C9D}" destId="{2589395F-A207-4797-BCA2-902A81D1A8F9}" srcOrd="17" destOrd="0" presId="urn:microsoft.com/office/officeart/2005/8/layout/target3"/>
    <dgm:cxn modelId="{F84D91C1-13DF-45FE-9A28-08B50FECA11F}" type="presParOf" srcId="{619F0E9D-1E92-A14D-B7BA-2E5726811C9D}" destId="{D63BEB08-5782-4E5A-9F50-54005EA84B01}" srcOrd="18" destOrd="0" presId="urn:microsoft.com/office/officeart/2005/8/layout/target3"/>
    <dgm:cxn modelId="{6236CB73-1613-4A8C-9CD4-343E88A5FD2A}" type="presParOf" srcId="{619F0E9D-1E92-A14D-B7BA-2E5726811C9D}" destId="{495C262A-274B-4F5B-813B-D5FE5BF88CD2}" srcOrd="19" destOrd="0" presId="urn:microsoft.com/office/officeart/2005/8/layout/target3"/>
    <dgm:cxn modelId="{CB7B1C84-2A91-4733-9961-337DDABA4CF1}" type="presParOf" srcId="{619F0E9D-1E92-A14D-B7BA-2E5726811C9D}" destId="{A49592B8-EB5D-4F14-84E7-5EEF68CC7D55}" srcOrd="20" destOrd="0" presId="urn:microsoft.com/office/officeart/2005/8/layout/target3"/>
    <dgm:cxn modelId="{2EC0D75E-6D49-5948-B6B1-D616C7AFB173}" type="presParOf" srcId="{619F0E9D-1E92-A14D-B7BA-2E5726811C9D}" destId="{5A6B3A00-F7BE-A64D-90FF-C601BA1AC5E9}" srcOrd="21" destOrd="0" presId="urn:microsoft.com/office/officeart/2005/8/layout/target3"/>
    <dgm:cxn modelId="{7D81DA52-2C38-438F-BD93-400376F73C5B}" type="presParOf" srcId="{619F0E9D-1E92-A14D-B7BA-2E5726811C9D}" destId="{46EAC48B-F080-4C90-A5D8-2E327BF582C0}" srcOrd="22" destOrd="0" presId="urn:microsoft.com/office/officeart/2005/8/layout/target3"/>
    <dgm:cxn modelId="{F926D953-DB9B-47EE-A267-9E257B0F97F5}" type="presParOf" srcId="{619F0E9D-1E92-A14D-B7BA-2E5726811C9D}" destId="{E12C6215-2102-49C0-BF55-4A81A08987F9}" srcOrd="23" destOrd="0" presId="urn:microsoft.com/office/officeart/2005/8/layout/target3"/>
    <dgm:cxn modelId="{D8397850-DCD0-4CB3-B78C-8EDE7EC9B1C2}" type="presParOf" srcId="{619F0E9D-1E92-A14D-B7BA-2E5726811C9D}" destId="{140881A3-BBB2-4664-9EF4-077F3367F14A}" srcOrd="24" destOrd="0" presId="urn:microsoft.com/office/officeart/2005/8/layout/target3"/>
    <dgm:cxn modelId="{CAFB708E-3DEA-449C-91A0-C5962AFBAEC5}" type="presParOf" srcId="{619F0E9D-1E92-A14D-B7BA-2E5726811C9D}" destId="{BD6FC585-ED16-4EF7-9F6C-C6826AE1A70B}" srcOrd="25" destOrd="0" presId="urn:microsoft.com/office/officeart/2005/8/layout/target3"/>
    <dgm:cxn modelId="{6BA7E81C-F847-490F-9837-83E8F1733205}" type="presParOf" srcId="{619F0E9D-1E92-A14D-B7BA-2E5726811C9D}" destId="{5CC8DE09-8D8D-4181-8DBB-921987571430}" srcOrd="26" destOrd="0" presId="urn:microsoft.com/office/officeart/2005/8/layout/target3"/>
    <dgm:cxn modelId="{60C5F74F-FFC8-4755-A9CC-51461E5ED084}" type="presParOf" srcId="{619F0E9D-1E92-A14D-B7BA-2E5726811C9D}" destId="{69FA46FD-1CB8-4A43-945D-036902E0C250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924239-1893-2747-A513-EA15A5B34A52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7477CFD-7B4B-864A-B19E-0ADD889712EB}">
      <dgm:prSet phldrT="[Tekst]"/>
      <dgm:spPr>
        <a:noFill/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pl-PL" dirty="0">
              <a:solidFill>
                <a:schemeClr val="tx2"/>
              </a:solidFill>
            </a:rPr>
            <a:t>Remont i modernizacja infrastruktury drogowej</a:t>
          </a:r>
        </a:p>
      </dgm:t>
    </dgm:pt>
    <dgm:pt modelId="{3AC87373-55BB-9047-A90A-C2093541759C}" type="parTrans" cxnId="{B0257C26-C4D3-0142-A233-602E8F344702}">
      <dgm:prSet/>
      <dgm:spPr/>
      <dgm:t>
        <a:bodyPr/>
        <a:lstStyle/>
        <a:p>
          <a:endParaRPr lang="pl-PL"/>
        </a:p>
      </dgm:t>
    </dgm:pt>
    <dgm:pt modelId="{CE81642C-1BD8-0542-9D61-16E1D7750C75}" type="sibTrans" cxnId="{B0257C26-C4D3-0142-A233-602E8F344702}">
      <dgm:prSet/>
      <dgm:spPr/>
      <dgm:t>
        <a:bodyPr/>
        <a:lstStyle/>
        <a:p>
          <a:endParaRPr lang="pl-PL"/>
        </a:p>
      </dgm:t>
    </dgm:pt>
    <dgm:pt modelId="{30D5B431-DAC5-B54D-8007-EDDA422E061B}">
      <dgm:prSet phldrT="[Teks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pl-PL" dirty="0">
              <a:solidFill>
                <a:schemeClr val="tx2"/>
              </a:solidFill>
            </a:rPr>
            <a:t>Drogi wojewódzkie – 4 odcinki dróg</a:t>
          </a:r>
        </a:p>
      </dgm:t>
    </dgm:pt>
    <dgm:pt modelId="{2D6714DB-810F-6243-A379-F233BAD9293C}" type="parTrans" cxnId="{5900393B-DB26-F24F-B1D8-14F5B275754B}">
      <dgm:prSet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pl-PL"/>
        </a:p>
      </dgm:t>
    </dgm:pt>
    <dgm:pt modelId="{AD8157BD-3D0A-0B4B-B27A-5E59F76063A0}" type="sibTrans" cxnId="{5900393B-DB26-F24F-B1D8-14F5B275754B}">
      <dgm:prSet/>
      <dgm:spPr/>
      <dgm:t>
        <a:bodyPr/>
        <a:lstStyle/>
        <a:p>
          <a:endParaRPr lang="pl-PL"/>
        </a:p>
      </dgm:t>
    </dgm:pt>
    <dgm:pt modelId="{61D79D2D-385C-7A42-944E-413604B7474D}">
      <dgm:prSet phldrT="[Tekst]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dirty="0">
              <a:solidFill>
                <a:schemeClr val="tx2"/>
              </a:solidFill>
            </a:rPr>
            <a:t>Drogi powiatowe –34 odcinki dróg i 2 obiektów mostowych</a:t>
          </a:r>
        </a:p>
      </dgm:t>
    </dgm:pt>
    <dgm:pt modelId="{399CDFD6-41E5-4B4C-85B9-9149FCE54138}" type="parTrans" cxnId="{44346A94-B20F-FB41-B283-29664AF9EC04}">
      <dgm:prSet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pl-PL"/>
        </a:p>
      </dgm:t>
    </dgm:pt>
    <dgm:pt modelId="{7FC4C61B-10A3-9F44-9061-F50BF6198913}" type="sibTrans" cxnId="{44346A94-B20F-FB41-B283-29664AF9EC04}">
      <dgm:prSet/>
      <dgm:spPr/>
      <dgm:t>
        <a:bodyPr/>
        <a:lstStyle/>
        <a:p>
          <a:endParaRPr lang="pl-PL"/>
        </a:p>
      </dgm:t>
    </dgm:pt>
    <dgm:pt modelId="{172083BA-1AEB-5A46-9755-0195328DFD56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pl-PL" dirty="0">
              <a:solidFill>
                <a:schemeClr val="tx2"/>
              </a:solidFill>
            </a:rPr>
            <a:t>Drogi gminne – 188 odcinków dróg</a:t>
          </a:r>
        </a:p>
      </dgm:t>
    </dgm:pt>
    <dgm:pt modelId="{B0D297AC-D4C0-A941-A40F-1B281AC123C9}" type="parTrans" cxnId="{05D370EB-B8D8-A149-9B02-3697C820EA0D}">
      <dgm:prSet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pl-PL"/>
        </a:p>
      </dgm:t>
    </dgm:pt>
    <dgm:pt modelId="{D3292E92-F737-464B-8ADF-E55588774DEF}" type="sibTrans" cxnId="{05D370EB-B8D8-A149-9B02-3697C820EA0D}">
      <dgm:prSet/>
      <dgm:spPr/>
      <dgm:t>
        <a:bodyPr/>
        <a:lstStyle/>
        <a:p>
          <a:endParaRPr lang="pl-PL"/>
        </a:p>
      </dgm:t>
    </dgm:pt>
    <dgm:pt modelId="{BCBD00D9-BCC8-9340-B12B-19AC71BD0A78}" type="pres">
      <dgm:prSet presAssocID="{EE924239-1893-2747-A513-EA15A5B34A5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921AD9C-00A1-7845-AC9F-CEB26F7D87EC}" type="pres">
      <dgm:prSet presAssocID="{87477CFD-7B4B-864A-B19E-0ADD889712EB}" presName="root1" presStyleCnt="0"/>
      <dgm:spPr/>
    </dgm:pt>
    <dgm:pt modelId="{C6EDB7DB-4C23-274D-B193-65E3BD036FB5}" type="pres">
      <dgm:prSet presAssocID="{87477CFD-7B4B-864A-B19E-0ADD889712EB}" presName="LevelOneTextNode" presStyleLbl="node0" presStyleIdx="0" presStyleCnt="1" custLinFactX="-24454" custLinFactNeighborX="-100000" custLinFactNeighborY="-505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4F61DF5-C85F-E541-9E91-A149128F2B2D}" type="pres">
      <dgm:prSet presAssocID="{87477CFD-7B4B-864A-B19E-0ADD889712EB}" presName="level2hierChild" presStyleCnt="0"/>
      <dgm:spPr/>
    </dgm:pt>
    <dgm:pt modelId="{ECB6086D-9471-564B-8FA7-E55B601D1590}" type="pres">
      <dgm:prSet presAssocID="{2D6714DB-810F-6243-A379-F233BAD9293C}" presName="conn2-1" presStyleLbl="parChTrans1D2" presStyleIdx="0" presStyleCnt="3"/>
      <dgm:spPr/>
      <dgm:t>
        <a:bodyPr/>
        <a:lstStyle/>
        <a:p>
          <a:endParaRPr lang="pl-PL"/>
        </a:p>
      </dgm:t>
    </dgm:pt>
    <dgm:pt modelId="{26CDE95E-49C4-4540-990A-26094ADB3C03}" type="pres">
      <dgm:prSet presAssocID="{2D6714DB-810F-6243-A379-F233BAD9293C}" presName="connTx" presStyleLbl="parChTrans1D2" presStyleIdx="0" presStyleCnt="3"/>
      <dgm:spPr/>
      <dgm:t>
        <a:bodyPr/>
        <a:lstStyle/>
        <a:p>
          <a:endParaRPr lang="pl-PL"/>
        </a:p>
      </dgm:t>
    </dgm:pt>
    <dgm:pt modelId="{45D2B7FA-21DD-054B-AF37-36F6EF22921E}" type="pres">
      <dgm:prSet presAssocID="{30D5B431-DAC5-B54D-8007-EDDA422E061B}" presName="root2" presStyleCnt="0"/>
      <dgm:spPr/>
    </dgm:pt>
    <dgm:pt modelId="{18CF06E7-B0DD-824A-A5F4-9DD407AFE672}" type="pres">
      <dgm:prSet presAssocID="{30D5B431-DAC5-B54D-8007-EDDA422E061B}" presName="LevelTwoTextNode" presStyleLbl="node2" presStyleIdx="0" presStyleCnt="3" custScaleX="18506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74319A0-61F7-F643-AA7B-BED8BAEE3946}" type="pres">
      <dgm:prSet presAssocID="{30D5B431-DAC5-B54D-8007-EDDA422E061B}" presName="level3hierChild" presStyleCnt="0"/>
      <dgm:spPr/>
    </dgm:pt>
    <dgm:pt modelId="{23FCC0B9-6462-D941-8545-0AD94280219B}" type="pres">
      <dgm:prSet presAssocID="{399CDFD6-41E5-4B4C-85B9-9149FCE54138}" presName="conn2-1" presStyleLbl="parChTrans1D2" presStyleIdx="1" presStyleCnt="3"/>
      <dgm:spPr/>
      <dgm:t>
        <a:bodyPr/>
        <a:lstStyle/>
        <a:p>
          <a:endParaRPr lang="pl-PL"/>
        </a:p>
      </dgm:t>
    </dgm:pt>
    <dgm:pt modelId="{9FFD03B9-AF5F-A34E-A243-BD4A2477BF0D}" type="pres">
      <dgm:prSet presAssocID="{399CDFD6-41E5-4B4C-85B9-9149FCE54138}" presName="connTx" presStyleLbl="parChTrans1D2" presStyleIdx="1" presStyleCnt="3"/>
      <dgm:spPr/>
      <dgm:t>
        <a:bodyPr/>
        <a:lstStyle/>
        <a:p>
          <a:endParaRPr lang="pl-PL"/>
        </a:p>
      </dgm:t>
    </dgm:pt>
    <dgm:pt modelId="{FE37C3F7-F102-5940-A129-3A1055477854}" type="pres">
      <dgm:prSet presAssocID="{61D79D2D-385C-7A42-944E-413604B7474D}" presName="root2" presStyleCnt="0"/>
      <dgm:spPr/>
    </dgm:pt>
    <dgm:pt modelId="{D8C34C33-612F-C541-AF60-1EAC2FE10727}" type="pres">
      <dgm:prSet presAssocID="{61D79D2D-385C-7A42-944E-413604B7474D}" presName="LevelTwoTextNode" presStyleLbl="node2" presStyleIdx="1" presStyleCnt="3" custScaleX="213293" custLinFactNeighborX="-2607" custLinFactNeighborY="-505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825222B-B105-5F4B-A078-4CB95A0BEB5F}" type="pres">
      <dgm:prSet presAssocID="{61D79D2D-385C-7A42-944E-413604B7474D}" presName="level3hierChild" presStyleCnt="0"/>
      <dgm:spPr/>
    </dgm:pt>
    <dgm:pt modelId="{494B3EEF-C588-D443-AC91-1471968E6223}" type="pres">
      <dgm:prSet presAssocID="{B0D297AC-D4C0-A941-A40F-1B281AC123C9}" presName="conn2-1" presStyleLbl="parChTrans1D2" presStyleIdx="2" presStyleCnt="3"/>
      <dgm:spPr/>
      <dgm:t>
        <a:bodyPr/>
        <a:lstStyle/>
        <a:p>
          <a:endParaRPr lang="pl-PL"/>
        </a:p>
      </dgm:t>
    </dgm:pt>
    <dgm:pt modelId="{79E7CE68-F1F7-8C4F-8BDE-49C98C2614D7}" type="pres">
      <dgm:prSet presAssocID="{B0D297AC-D4C0-A941-A40F-1B281AC123C9}" presName="connTx" presStyleLbl="parChTrans1D2" presStyleIdx="2" presStyleCnt="3"/>
      <dgm:spPr/>
      <dgm:t>
        <a:bodyPr/>
        <a:lstStyle/>
        <a:p>
          <a:endParaRPr lang="pl-PL"/>
        </a:p>
      </dgm:t>
    </dgm:pt>
    <dgm:pt modelId="{44D8321F-7737-4948-8CFE-AAB81DFFA3BD}" type="pres">
      <dgm:prSet presAssocID="{172083BA-1AEB-5A46-9755-0195328DFD56}" presName="root2" presStyleCnt="0"/>
      <dgm:spPr/>
    </dgm:pt>
    <dgm:pt modelId="{A8E933AF-FD85-0045-8D63-01FCFD70A4D3}" type="pres">
      <dgm:prSet presAssocID="{172083BA-1AEB-5A46-9755-0195328DFD56}" presName="LevelTwoTextNode" presStyleLbl="node2" presStyleIdx="2" presStyleCnt="3" custScaleX="191893" custLinFactNeighborY="-335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8B299B1-53A3-E04D-BC0E-DE5778F064AC}" type="pres">
      <dgm:prSet presAssocID="{172083BA-1AEB-5A46-9755-0195328DFD56}" presName="level3hierChild" presStyleCnt="0"/>
      <dgm:spPr/>
    </dgm:pt>
  </dgm:ptLst>
  <dgm:cxnLst>
    <dgm:cxn modelId="{5900393B-DB26-F24F-B1D8-14F5B275754B}" srcId="{87477CFD-7B4B-864A-B19E-0ADD889712EB}" destId="{30D5B431-DAC5-B54D-8007-EDDA422E061B}" srcOrd="0" destOrd="0" parTransId="{2D6714DB-810F-6243-A379-F233BAD9293C}" sibTransId="{AD8157BD-3D0A-0B4B-B27A-5E59F76063A0}"/>
    <dgm:cxn modelId="{5F1F8B94-6D2C-C943-99B5-4216B4CB1AC2}" type="presOf" srcId="{EE924239-1893-2747-A513-EA15A5B34A52}" destId="{BCBD00D9-BCC8-9340-B12B-19AC71BD0A78}" srcOrd="0" destOrd="0" presId="urn:microsoft.com/office/officeart/2005/8/layout/hierarchy2"/>
    <dgm:cxn modelId="{D329D6F1-E0F4-6340-8603-1B667595E0F6}" type="presOf" srcId="{87477CFD-7B4B-864A-B19E-0ADD889712EB}" destId="{C6EDB7DB-4C23-274D-B193-65E3BD036FB5}" srcOrd="0" destOrd="0" presId="urn:microsoft.com/office/officeart/2005/8/layout/hierarchy2"/>
    <dgm:cxn modelId="{AA5643D8-1CB0-214B-8C1D-36E9FCB9E246}" type="presOf" srcId="{B0D297AC-D4C0-A941-A40F-1B281AC123C9}" destId="{79E7CE68-F1F7-8C4F-8BDE-49C98C2614D7}" srcOrd="1" destOrd="0" presId="urn:microsoft.com/office/officeart/2005/8/layout/hierarchy2"/>
    <dgm:cxn modelId="{85FF7E34-3744-6A4A-B910-B735FC7C7987}" type="presOf" srcId="{399CDFD6-41E5-4B4C-85B9-9149FCE54138}" destId="{23FCC0B9-6462-D941-8545-0AD94280219B}" srcOrd="0" destOrd="0" presId="urn:microsoft.com/office/officeart/2005/8/layout/hierarchy2"/>
    <dgm:cxn modelId="{95AFE0E9-61C0-0840-A466-90560D7C7A96}" type="presOf" srcId="{399CDFD6-41E5-4B4C-85B9-9149FCE54138}" destId="{9FFD03B9-AF5F-A34E-A243-BD4A2477BF0D}" srcOrd="1" destOrd="0" presId="urn:microsoft.com/office/officeart/2005/8/layout/hierarchy2"/>
    <dgm:cxn modelId="{5C015295-8AAA-FF49-AC39-5090098494D0}" type="presOf" srcId="{2D6714DB-810F-6243-A379-F233BAD9293C}" destId="{ECB6086D-9471-564B-8FA7-E55B601D1590}" srcOrd="0" destOrd="0" presId="urn:microsoft.com/office/officeart/2005/8/layout/hierarchy2"/>
    <dgm:cxn modelId="{4F63F746-2F08-4D4D-A9C4-EF3CBFFB71A3}" type="presOf" srcId="{172083BA-1AEB-5A46-9755-0195328DFD56}" destId="{A8E933AF-FD85-0045-8D63-01FCFD70A4D3}" srcOrd="0" destOrd="0" presId="urn:microsoft.com/office/officeart/2005/8/layout/hierarchy2"/>
    <dgm:cxn modelId="{44346A94-B20F-FB41-B283-29664AF9EC04}" srcId="{87477CFD-7B4B-864A-B19E-0ADD889712EB}" destId="{61D79D2D-385C-7A42-944E-413604B7474D}" srcOrd="1" destOrd="0" parTransId="{399CDFD6-41E5-4B4C-85B9-9149FCE54138}" sibTransId="{7FC4C61B-10A3-9F44-9061-F50BF6198913}"/>
    <dgm:cxn modelId="{AD6B0560-42CF-954B-A249-28A8D00A2F82}" type="presOf" srcId="{2D6714DB-810F-6243-A379-F233BAD9293C}" destId="{26CDE95E-49C4-4540-990A-26094ADB3C03}" srcOrd="1" destOrd="0" presId="urn:microsoft.com/office/officeart/2005/8/layout/hierarchy2"/>
    <dgm:cxn modelId="{B0257C26-C4D3-0142-A233-602E8F344702}" srcId="{EE924239-1893-2747-A513-EA15A5B34A52}" destId="{87477CFD-7B4B-864A-B19E-0ADD889712EB}" srcOrd="0" destOrd="0" parTransId="{3AC87373-55BB-9047-A90A-C2093541759C}" sibTransId="{CE81642C-1BD8-0542-9D61-16E1D7750C75}"/>
    <dgm:cxn modelId="{E322E771-202E-ED4D-B905-E5C06DC702E3}" type="presOf" srcId="{30D5B431-DAC5-B54D-8007-EDDA422E061B}" destId="{18CF06E7-B0DD-824A-A5F4-9DD407AFE672}" srcOrd="0" destOrd="0" presId="urn:microsoft.com/office/officeart/2005/8/layout/hierarchy2"/>
    <dgm:cxn modelId="{A11BA7AD-DC61-C049-9F2D-52961888FE8B}" type="presOf" srcId="{61D79D2D-385C-7A42-944E-413604B7474D}" destId="{D8C34C33-612F-C541-AF60-1EAC2FE10727}" srcOrd="0" destOrd="0" presId="urn:microsoft.com/office/officeart/2005/8/layout/hierarchy2"/>
    <dgm:cxn modelId="{2C0817E9-4740-2542-BEEA-88E8854E8B89}" type="presOf" srcId="{B0D297AC-D4C0-A941-A40F-1B281AC123C9}" destId="{494B3EEF-C588-D443-AC91-1471968E6223}" srcOrd="0" destOrd="0" presId="urn:microsoft.com/office/officeart/2005/8/layout/hierarchy2"/>
    <dgm:cxn modelId="{05D370EB-B8D8-A149-9B02-3697C820EA0D}" srcId="{87477CFD-7B4B-864A-B19E-0ADD889712EB}" destId="{172083BA-1AEB-5A46-9755-0195328DFD56}" srcOrd="2" destOrd="0" parTransId="{B0D297AC-D4C0-A941-A40F-1B281AC123C9}" sibTransId="{D3292E92-F737-464B-8ADF-E55588774DEF}"/>
    <dgm:cxn modelId="{B448DEA9-A02F-0D43-8E67-1113CC9C79DD}" type="presParOf" srcId="{BCBD00D9-BCC8-9340-B12B-19AC71BD0A78}" destId="{B921AD9C-00A1-7845-AC9F-CEB26F7D87EC}" srcOrd="0" destOrd="0" presId="urn:microsoft.com/office/officeart/2005/8/layout/hierarchy2"/>
    <dgm:cxn modelId="{A326CF71-8324-6B4F-9DB6-DF51D1CA65D2}" type="presParOf" srcId="{B921AD9C-00A1-7845-AC9F-CEB26F7D87EC}" destId="{C6EDB7DB-4C23-274D-B193-65E3BD036FB5}" srcOrd="0" destOrd="0" presId="urn:microsoft.com/office/officeart/2005/8/layout/hierarchy2"/>
    <dgm:cxn modelId="{DE01FE2D-E166-9847-9048-12BA86BB289E}" type="presParOf" srcId="{B921AD9C-00A1-7845-AC9F-CEB26F7D87EC}" destId="{D4F61DF5-C85F-E541-9E91-A149128F2B2D}" srcOrd="1" destOrd="0" presId="urn:microsoft.com/office/officeart/2005/8/layout/hierarchy2"/>
    <dgm:cxn modelId="{D87E47D6-BB46-C545-A892-BFFB134438C2}" type="presParOf" srcId="{D4F61DF5-C85F-E541-9E91-A149128F2B2D}" destId="{ECB6086D-9471-564B-8FA7-E55B601D1590}" srcOrd="0" destOrd="0" presId="urn:microsoft.com/office/officeart/2005/8/layout/hierarchy2"/>
    <dgm:cxn modelId="{A8A06FB4-DBAF-1C42-81DF-9EE190E56266}" type="presParOf" srcId="{ECB6086D-9471-564B-8FA7-E55B601D1590}" destId="{26CDE95E-49C4-4540-990A-26094ADB3C03}" srcOrd="0" destOrd="0" presId="urn:microsoft.com/office/officeart/2005/8/layout/hierarchy2"/>
    <dgm:cxn modelId="{E8ECE3A8-02FC-224B-A8FB-719F06203BAA}" type="presParOf" srcId="{D4F61DF5-C85F-E541-9E91-A149128F2B2D}" destId="{45D2B7FA-21DD-054B-AF37-36F6EF22921E}" srcOrd="1" destOrd="0" presId="urn:microsoft.com/office/officeart/2005/8/layout/hierarchy2"/>
    <dgm:cxn modelId="{06F595F7-4E2A-184E-9F99-36612B342DF7}" type="presParOf" srcId="{45D2B7FA-21DD-054B-AF37-36F6EF22921E}" destId="{18CF06E7-B0DD-824A-A5F4-9DD407AFE672}" srcOrd="0" destOrd="0" presId="urn:microsoft.com/office/officeart/2005/8/layout/hierarchy2"/>
    <dgm:cxn modelId="{8A97050F-3B87-4F4F-9FB1-A918326C82F1}" type="presParOf" srcId="{45D2B7FA-21DD-054B-AF37-36F6EF22921E}" destId="{B74319A0-61F7-F643-AA7B-BED8BAEE3946}" srcOrd="1" destOrd="0" presId="urn:microsoft.com/office/officeart/2005/8/layout/hierarchy2"/>
    <dgm:cxn modelId="{A85BDB00-7BE7-9346-92A0-017619CAF20C}" type="presParOf" srcId="{D4F61DF5-C85F-E541-9E91-A149128F2B2D}" destId="{23FCC0B9-6462-D941-8545-0AD94280219B}" srcOrd="2" destOrd="0" presId="urn:microsoft.com/office/officeart/2005/8/layout/hierarchy2"/>
    <dgm:cxn modelId="{5D2FE1B0-EEBD-B34F-8CDC-CF2932ED0912}" type="presParOf" srcId="{23FCC0B9-6462-D941-8545-0AD94280219B}" destId="{9FFD03B9-AF5F-A34E-A243-BD4A2477BF0D}" srcOrd="0" destOrd="0" presId="urn:microsoft.com/office/officeart/2005/8/layout/hierarchy2"/>
    <dgm:cxn modelId="{5BCF37D4-6CE9-E04D-A653-1FB4CDD683C7}" type="presParOf" srcId="{D4F61DF5-C85F-E541-9E91-A149128F2B2D}" destId="{FE37C3F7-F102-5940-A129-3A1055477854}" srcOrd="3" destOrd="0" presId="urn:microsoft.com/office/officeart/2005/8/layout/hierarchy2"/>
    <dgm:cxn modelId="{03EE68F3-EBCD-DB4F-8E3B-5808370F7539}" type="presParOf" srcId="{FE37C3F7-F102-5940-A129-3A1055477854}" destId="{D8C34C33-612F-C541-AF60-1EAC2FE10727}" srcOrd="0" destOrd="0" presId="urn:microsoft.com/office/officeart/2005/8/layout/hierarchy2"/>
    <dgm:cxn modelId="{663D767C-521E-4B4D-A1CF-8E7A36743EDC}" type="presParOf" srcId="{FE37C3F7-F102-5940-A129-3A1055477854}" destId="{8825222B-B105-5F4B-A078-4CB95A0BEB5F}" srcOrd="1" destOrd="0" presId="urn:microsoft.com/office/officeart/2005/8/layout/hierarchy2"/>
    <dgm:cxn modelId="{105DD14B-E7E0-1849-98F7-8E10098D0358}" type="presParOf" srcId="{D4F61DF5-C85F-E541-9E91-A149128F2B2D}" destId="{494B3EEF-C588-D443-AC91-1471968E6223}" srcOrd="4" destOrd="0" presId="urn:microsoft.com/office/officeart/2005/8/layout/hierarchy2"/>
    <dgm:cxn modelId="{227915CC-900D-B84F-9EA6-87D0AEDC6772}" type="presParOf" srcId="{494B3EEF-C588-D443-AC91-1471968E6223}" destId="{79E7CE68-F1F7-8C4F-8BDE-49C98C2614D7}" srcOrd="0" destOrd="0" presId="urn:microsoft.com/office/officeart/2005/8/layout/hierarchy2"/>
    <dgm:cxn modelId="{8F3F0550-94BB-7E40-9465-FF6EB8AC1980}" type="presParOf" srcId="{D4F61DF5-C85F-E541-9E91-A149128F2B2D}" destId="{44D8321F-7737-4948-8CFE-AAB81DFFA3BD}" srcOrd="5" destOrd="0" presId="urn:microsoft.com/office/officeart/2005/8/layout/hierarchy2"/>
    <dgm:cxn modelId="{DFB1D444-1B08-564A-85FD-F35E89A34553}" type="presParOf" srcId="{44D8321F-7737-4948-8CFE-AAB81DFFA3BD}" destId="{A8E933AF-FD85-0045-8D63-01FCFD70A4D3}" srcOrd="0" destOrd="0" presId="urn:microsoft.com/office/officeart/2005/8/layout/hierarchy2"/>
    <dgm:cxn modelId="{86F45799-4B7B-3E42-92AE-568A5C2D86F8}" type="presParOf" srcId="{44D8321F-7737-4948-8CFE-AAB81DFFA3BD}" destId="{F8B299B1-53A3-E04D-BC0E-DE5778F064A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924239-1893-2747-A513-EA15A5B34A52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7477CFD-7B4B-864A-B19E-0ADD889712EB}">
      <dgm:prSet phldrT="[Tekst]"/>
      <dgm:spPr>
        <a:noFill/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pl-PL" dirty="0">
              <a:solidFill>
                <a:schemeClr val="tx2"/>
              </a:solidFill>
            </a:rPr>
            <a:t>Roboty na ciekach wodnych i urządzeniach</a:t>
          </a:r>
        </a:p>
      </dgm:t>
    </dgm:pt>
    <dgm:pt modelId="{3AC87373-55BB-9047-A90A-C2093541759C}" type="parTrans" cxnId="{B0257C26-C4D3-0142-A233-602E8F344702}">
      <dgm:prSet/>
      <dgm:spPr/>
      <dgm:t>
        <a:bodyPr/>
        <a:lstStyle/>
        <a:p>
          <a:endParaRPr lang="pl-PL"/>
        </a:p>
      </dgm:t>
    </dgm:pt>
    <dgm:pt modelId="{CE81642C-1BD8-0542-9D61-16E1D7750C75}" type="sibTrans" cxnId="{B0257C26-C4D3-0142-A233-602E8F344702}">
      <dgm:prSet/>
      <dgm:spPr/>
      <dgm:t>
        <a:bodyPr/>
        <a:lstStyle/>
        <a:p>
          <a:endParaRPr lang="pl-PL"/>
        </a:p>
      </dgm:t>
    </dgm:pt>
    <dgm:pt modelId="{30D5B431-DAC5-B54D-8007-EDDA422E061B}">
      <dgm:prSet phldrT="[Teks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pl-PL" dirty="0">
              <a:solidFill>
                <a:schemeClr val="tx2"/>
              </a:solidFill>
            </a:rPr>
            <a:t>Konserwacja 14,303 km cieków wodnych </a:t>
          </a:r>
        </a:p>
      </dgm:t>
    </dgm:pt>
    <dgm:pt modelId="{2D6714DB-810F-6243-A379-F233BAD9293C}" type="parTrans" cxnId="{5900393B-DB26-F24F-B1D8-14F5B275754B}">
      <dgm:prSet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pl-PL"/>
        </a:p>
      </dgm:t>
    </dgm:pt>
    <dgm:pt modelId="{AD8157BD-3D0A-0B4B-B27A-5E59F76063A0}" type="sibTrans" cxnId="{5900393B-DB26-F24F-B1D8-14F5B275754B}">
      <dgm:prSet/>
      <dgm:spPr/>
      <dgm:t>
        <a:bodyPr/>
        <a:lstStyle/>
        <a:p>
          <a:endParaRPr lang="pl-PL"/>
        </a:p>
      </dgm:t>
    </dgm:pt>
    <dgm:pt modelId="{61D79D2D-385C-7A42-944E-413604B7474D}">
      <dgm:prSet phldrT="[Tekst]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dirty="0">
              <a:solidFill>
                <a:schemeClr val="tx2"/>
              </a:solidFill>
            </a:rPr>
            <a:t>Konserwacja 11,665 km wałów przeciwpowodziowych</a:t>
          </a:r>
        </a:p>
      </dgm:t>
    </dgm:pt>
    <dgm:pt modelId="{399CDFD6-41E5-4B4C-85B9-9149FCE54138}" type="parTrans" cxnId="{44346A94-B20F-FB41-B283-29664AF9EC04}">
      <dgm:prSet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pl-PL"/>
        </a:p>
      </dgm:t>
    </dgm:pt>
    <dgm:pt modelId="{7FC4C61B-10A3-9F44-9061-F50BF6198913}" type="sibTrans" cxnId="{44346A94-B20F-FB41-B283-29664AF9EC04}">
      <dgm:prSet/>
      <dgm:spPr/>
      <dgm:t>
        <a:bodyPr/>
        <a:lstStyle/>
        <a:p>
          <a:endParaRPr lang="pl-PL"/>
        </a:p>
      </dgm:t>
    </dgm:pt>
    <dgm:pt modelId="{172083BA-1AEB-5A46-9755-0195328DFD56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pl-PL" dirty="0">
              <a:solidFill>
                <a:schemeClr val="tx2"/>
              </a:solidFill>
            </a:rPr>
            <a:t>Likwidacja wyrw oraz usuwanie drzew i krzewów</a:t>
          </a:r>
        </a:p>
      </dgm:t>
    </dgm:pt>
    <dgm:pt modelId="{B0D297AC-D4C0-A941-A40F-1B281AC123C9}" type="parTrans" cxnId="{05D370EB-B8D8-A149-9B02-3697C820EA0D}">
      <dgm:prSet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pl-PL"/>
        </a:p>
      </dgm:t>
    </dgm:pt>
    <dgm:pt modelId="{D3292E92-F737-464B-8ADF-E55588774DEF}" type="sibTrans" cxnId="{05D370EB-B8D8-A149-9B02-3697C820EA0D}">
      <dgm:prSet/>
      <dgm:spPr/>
      <dgm:t>
        <a:bodyPr/>
        <a:lstStyle/>
        <a:p>
          <a:endParaRPr lang="pl-PL"/>
        </a:p>
      </dgm:t>
    </dgm:pt>
    <dgm:pt modelId="{F2C3562D-805F-45F3-8ABB-E64649062B70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pl-PL" dirty="0">
              <a:solidFill>
                <a:schemeClr val="tx2"/>
              </a:solidFill>
            </a:rPr>
            <a:t>Prace utrzymaniowe prowadzone przez spółki wodne i gminy</a:t>
          </a:r>
        </a:p>
      </dgm:t>
    </dgm:pt>
    <dgm:pt modelId="{5BF413C9-316B-401C-9611-471B3AB5AF2C}" type="parTrans" cxnId="{B9810137-0844-4890-92F5-1401EA3C82E6}">
      <dgm:prSet/>
      <dgm:spPr/>
      <dgm:t>
        <a:bodyPr/>
        <a:lstStyle/>
        <a:p>
          <a:endParaRPr lang="pl-PL"/>
        </a:p>
      </dgm:t>
    </dgm:pt>
    <dgm:pt modelId="{613374E2-2A83-49C0-B722-A590EBD2DB07}" type="sibTrans" cxnId="{B9810137-0844-4890-92F5-1401EA3C82E6}">
      <dgm:prSet/>
      <dgm:spPr/>
      <dgm:t>
        <a:bodyPr/>
        <a:lstStyle/>
        <a:p>
          <a:endParaRPr lang="pl-PL"/>
        </a:p>
      </dgm:t>
    </dgm:pt>
    <dgm:pt modelId="{BCBD00D9-BCC8-9340-B12B-19AC71BD0A78}" type="pres">
      <dgm:prSet presAssocID="{EE924239-1893-2747-A513-EA15A5B34A5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921AD9C-00A1-7845-AC9F-CEB26F7D87EC}" type="pres">
      <dgm:prSet presAssocID="{87477CFD-7B4B-864A-B19E-0ADD889712EB}" presName="root1" presStyleCnt="0"/>
      <dgm:spPr/>
    </dgm:pt>
    <dgm:pt modelId="{C6EDB7DB-4C23-274D-B193-65E3BD036FB5}" type="pres">
      <dgm:prSet presAssocID="{87477CFD-7B4B-864A-B19E-0ADD889712EB}" presName="LevelOneTextNode" presStyleLbl="node0" presStyleIdx="0" presStyleCnt="1" custLinFactX="-24454" custLinFactNeighborX="-100000" custLinFactNeighborY="-505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4F61DF5-C85F-E541-9E91-A149128F2B2D}" type="pres">
      <dgm:prSet presAssocID="{87477CFD-7B4B-864A-B19E-0ADD889712EB}" presName="level2hierChild" presStyleCnt="0"/>
      <dgm:spPr/>
    </dgm:pt>
    <dgm:pt modelId="{ECB6086D-9471-564B-8FA7-E55B601D1590}" type="pres">
      <dgm:prSet presAssocID="{2D6714DB-810F-6243-A379-F233BAD9293C}" presName="conn2-1" presStyleLbl="parChTrans1D2" presStyleIdx="0" presStyleCnt="4"/>
      <dgm:spPr/>
      <dgm:t>
        <a:bodyPr/>
        <a:lstStyle/>
        <a:p>
          <a:endParaRPr lang="pl-PL"/>
        </a:p>
      </dgm:t>
    </dgm:pt>
    <dgm:pt modelId="{26CDE95E-49C4-4540-990A-26094ADB3C03}" type="pres">
      <dgm:prSet presAssocID="{2D6714DB-810F-6243-A379-F233BAD9293C}" presName="connTx" presStyleLbl="parChTrans1D2" presStyleIdx="0" presStyleCnt="4"/>
      <dgm:spPr/>
      <dgm:t>
        <a:bodyPr/>
        <a:lstStyle/>
        <a:p>
          <a:endParaRPr lang="pl-PL"/>
        </a:p>
      </dgm:t>
    </dgm:pt>
    <dgm:pt modelId="{45D2B7FA-21DD-054B-AF37-36F6EF22921E}" type="pres">
      <dgm:prSet presAssocID="{30D5B431-DAC5-B54D-8007-EDDA422E061B}" presName="root2" presStyleCnt="0"/>
      <dgm:spPr/>
    </dgm:pt>
    <dgm:pt modelId="{18CF06E7-B0DD-824A-A5F4-9DD407AFE672}" type="pres">
      <dgm:prSet presAssocID="{30D5B431-DAC5-B54D-8007-EDDA422E061B}" presName="LevelTwoTextNode" presStyleLbl="node2" presStyleIdx="0" presStyleCnt="4" custScaleX="18506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74319A0-61F7-F643-AA7B-BED8BAEE3946}" type="pres">
      <dgm:prSet presAssocID="{30D5B431-DAC5-B54D-8007-EDDA422E061B}" presName="level3hierChild" presStyleCnt="0"/>
      <dgm:spPr/>
    </dgm:pt>
    <dgm:pt modelId="{23FCC0B9-6462-D941-8545-0AD94280219B}" type="pres">
      <dgm:prSet presAssocID="{399CDFD6-41E5-4B4C-85B9-9149FCE54138}" presName="conn2-1" presStyleLbl="parChTrans1D2" presStyleIdx="1" presStyleCnt="4"/>
      <dgm:spPr/>
      <dgm:t>
        <a:bodyPr/>
        <a:lstStyle/>
        <a:p>
          <a:endParaRPr lang="pl-PL"/>
        </a:p>
      </dgm:t>
    </dgm:pt>
    <dgm:pt modelId="{9FFD03B9-AF5F-A34E-A243-BD4A2477BF0D}" type="pres">
      <dgm:prSet presAssocID="{399CDFD6-41E5-4B4C-85B9-9149FCE54138}" presName="connTx" presStyleLbl="parChTrans1D2" presStyleIdx="1" presStyleCnt="4"/>
      <dgm:spPr/>
      <dgm:t>
        <a:bodyPr/>
        <a:lstStyle/>
        <a:p>
          <a:endParaRPr lang="pl-PL"/>
        </a:p>
      </dgm:t>
    </dgm:pt>
    <dgm:pt modelId="{FE37C3F7-F102-5940-A129-3A1055477854}" type="pres">
      <dgm:prSet presAssocID="{61D79D2D-385C-7A42-944E-413604B7474D}" presName="root2" presStyleCnt="0"/>
      <dgm:spPr/>
    </dgm:pt>
    <dgm:pt modelId="{D8C34C33-612F-C541-AF60-1EAC2FE10727}" type="pres">
      <dgm:prSet presAssocID="{61D79D2D-385C-7A42-944E-413604B7474D}" presName="LevelTwoTextNode" presStyleLbl="node2" presStyleIdx="1" presStyleCnt="4" custScaleX="157646" custLinFactNeighborX="-2607" custLinFactNeighborY="-505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825222B-B105-5F4B-A078-4CB95A0BEB5F}" type="pres">
      <dgm:prSet presAssocID="{61D79D2D-385C-7A42-944E-413604B7474D}" presName="level3hierChild" presStyleCnt="0"/>
      <dgm:spPr/>
    </dgm:pt>
    <dgm:pt modelId="{494B3EEF-C588-D443-AC91-1471968E6223}" type="pres">
      <dgm:prSet presAssocID="{B0D297AC-D4C0-A941-A40F-1B281AC123C9}" presName="conn2-1" presStyleLbl="parChTrans1D2" presStyleIdx="2" presStyleCnt="4"/>
      <dgm:spPr/>
      <dgm:t>
        <a:bodyPr/>
        <a:lstStyle/>
        <a:p>
          <a:endParaRPr lang="pl-PL"/>
        </a:p>
      </dgm:t>
    </dgm:pt>
    <dgm:pt modelId="{79E7CE68-F1F7-8C4F-8BDE-49C98C2614D7}" type="pres">
      <dgm:prSet presAssocID="{B0D297AC-D4C0-A941-A40F-1B281AC123C9}" presName="connTx" presStyleLbl="parChTrans1D2" presStyleIdx="2" presStyleCnt="4"/>
      <dgm:spPr/>
      <dgm:t>
        <a:bodyPr/>
        <a:lstStyle/>
        <a:p>
          <a:endParaRPr lang="pl-PL"/>
        </a:p>
      </dgm:t>
    </dgm:pt>
    <dgm:pt modelId="{44D8321F-7737-4948-8CFE-AAB81DFFA3BD}" type="pres">
      <dgm:prSet presAssocID="{172083BA-1AEB-5A46-9755-0195328DFD56}" presName="root2" presStyleCnt="0"/>
      <dgm:spPr/>
    </dgm:pt>
    <dgm:pt modelId="{A8E933AF-FD85-0045-8D63-01FCFD70A4D3}" type="pres">
      <dgm:prSet presAssocID="{172083BA-1AEB-5A46-9755-0195328DFD56}" presName="LevelTwoTextNode" presStyleLbl="node2" presStyleIdx="2" presStyleCnt="4" custScaleX="191893" custLinFactNeighborY="-335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8B299B1-53A3-E04D-BC0E-DE5778F064AC}" type="pres">
      <dgm:prSet presAssocID="{172083BA-1AEB-5A46-9755-0195328DFD56}" presName="level3hierChild" presStyleCnt="0"/>
      <dgm:spPr/>
    </dgm:pt>
    <dgm:pt modelId="{90387CA3-A3DC-45D6-824F-AC1B25E8E41B}" type="pres">
      <dgm:prSet presAssocID="{5BF413C9-316B-401C-9611-471B3AB5AF2C}" presName="conn2-1" presStyleLbl="parChTrans1D2" presStyleIdx="3" presStyleCnt="4"/>
      <dgm:spPr/>
      <dgm:t>
        <a:bodyPr/>
        <a:lstStyle/>
        <a:p>
          <a:endParaRPr lang="pl-PL"/>
        </a:p>
      </dgm:t>
    </dgm:pt>
    <dgm:pt modelId="{86B9F90D-5BA5-4E1C-AAF2-13EC33A0CDA1}" type="pres">
      <dgm:prSet presAssocID="{5BF413C9-316B-401C-9611-471B3AB5AF2C}" presName="connTx" presStyleLbl="parChTrans1D2" presStyleIdx="3" presStyleCnt="4"/>
      <dgm:spPr/>
      <dgm:t>
        <a:bodyPr/>
        <a:lstStyle/>
        <a:p>
          <a:endParaRPr lang="pl-PL"/>
        </a:p>
      </dgm:t>
    </dgm:pt>
    <dgm:pt modelId="{DBE64A4B-FBB4-440D-949E-614E5AF5E5E1}" type="pres">
      <dgm:prSet presAssocID="{F2C3562D-805F-45F3-8ABB-E64649062B70}" presName="root2" presStyleCnt="0"/>
      <dgm:spPr/>
    </dgm:pt>
    <dgm:pt modelId="{B592F374-DC46-49A4-A99A-6C0FC2F24358}" type="pres">
      <dgm:prSet presAssocID="{F2C3562D-805F-45F3-8ABB-E64649062B70}" presName="LevelTwoTextNode" presStyleLbl="node2" presStyleIdx="3" presStyleCnt="4" custScaleX="17265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436C766-3C90-4BA8-8C90-2C35DA6D1DED}" type="pres">
      <dgm:prSet presAssocID="{F2C3562D-805F-45F3-8ABB-E64649062B70}" presName="level3hierChild" presStyleCnt="0"/>
      <dgm:spPr/>
    </dgm:pt>
  </dgm:ptLst>
  <dgm:cxnLst>
    <dgm:cxn modelId="{44346A94-B20F-FB41-B283-29664AF9EC04}" srcId="{87477CFD-7B4B-864A-B19E-0ADD889712EB}" destId="{61D79D2D-385C-7A42-944E-413604B7474D}" srcOrd="1" destOrd="0" parTransId="{399CDFD6-41E5-4B4C-85B9-9149FCE54138}" sibTransId="{7FC4C61B-10A3-9F44-9061-F50BF6198913}"/>
    <dgm:cxn modelId="{5900393B-DB26-F24F-B1D8-14F5B275754B}" srcId="{87477CFD-7B4B-864A-B19E-0ADD889712EB}" destId="{30D5B431-DAC5-B54D-8007-EDDA422E061B}" srcOrd="0" destOrd="0" parTransId="{2D6714DB-810F-6243-A379-F233BAD9293C}" sibTransId="{AD8157BD-3D0A-0B4B-B27A-5E59F76063A0}"/>
    <dgm:cxn modelId="{95AFE0E9-61C0-0840-A466-90560D7C7A96}" type="presOf" srcId="{399CDFD6-41E5-4B4C-85B9-9149FCE54138}" destId="{9FFD03B9-AF5F-A34E-A243-BD4A2477BF0D}" srcOrd="1" destOrd="0" presId="urn:microsoft.com/office/officeart/2005/8/layout/hierarchy2"/>
    <dgm:cxn modelId="{D329D6F1-E0F4-6340-8603-1B667595E0F6}" type="presOf" srcId="{87477CFD-7B4B-864A-B19E-0ADD889712EB}" destId="{C6EDB7DB-4C23-274D-B193-65E3BD036FB5}" srcOrd="0" destOrd="0" presId="urn:microsoft.com/office/officeart/2005/8/layout/hierarchy2"/>
    <dgm:cxn modelId="{AA5643D8-1CB0-214B-8C1D-36E9FCB9E246}" type="presOf" srcId="{B0D297AC-D4C0-A941-A40F-1B281AC123C9}" destId="{79E7CE68-F1F7-8C4F-8BDE-49C98C2614D7}" srcOrd="1" destOrd="0" presId="urn:microsoft.com/office/officeart/2005/8/layout/hierarchy2"/>
    <dgm:cxn modelId="{05D370EB-B8D8-A149-9B02-3697C820EA0D}" srcId="{87477CFD-7B4B-864A-B19E-0ADD889712EB}" destId="{172083BA-1AEB-5A46-9755-0195328DFD56}" srcOrd="2" destOrd="0" parTransId="{B0D297AC-D4C0-A941-A40F-1B281AC123C9}" sibTransId="{D3292E92-F737-464B-8ADF-E55588774DEF}"/>
    <dgm:cxn modelId="{7FFFD575-9BFA-4FD0-8DB8-62B6790D0D8E}" type="presOf" srcId="{5BF413C9-316B-401C-9611-471B3AB5AF2C}" destId="{90387CA3-A3DC-45D6-824F-AC1B25E8E41B}" srcOrd="0" destOrd="0" presId="urn:microsoft.com/office/officeart/2005/8/layout/hierarchy2"/>
    <dgm:cxn modelId="{5F1F8B94-6D2C-C943-99B5-4216B4CB1AC2}" type="presOf" srcId="{EE924239-1893-2747-A513-EA15A5B34A52}" destId="{BCBD00D9-BCC8-9340-B12B-19AC71BD0A78}" srcOrd="0" destOrd="0" presId="urn:microsoft.com/office/officeart/2005/8/layout/hierarchy2"/>
    <dgm:cxn modelId="{AD6B0560-42CF-954B-A249-28A8D00A2F82}" type="presOf" srcId="{2D6714DB-810F-6243-A379-F233BAD9293C}" destId="{26CDE95E-49C4-4540-990A-26094ADB3C03}" srcOrd="1" destOrd="0" presId="urn:microsoft.com/office/officeart/2005/8/layout/hierarchy2"/>
    <dgm:cxn modelId="{A11BA7AD-DC61-C049-9F2D-52961888FE8B}" type="presOf" srcId="{61D79D2D-385C-7A42-944E-413604B7474D}" destId="{D8C34C33-612F-C541-AF60-1EAC2FE10727}" srcOrd="0" destOrd="0" presId="urn:microsoft.com/office/officeart/2005/8/layout/hierarchy2"/>
    <dgm:cxn modelId="{1E4A88A1-7A6A-4E6A-80D0-365C9C854DB3}" type="presOf" srcId="{F2C3562D-805F-45F3-8ABB-E64649062B70}" destId="{B592F374-DC46-49A4-A99A-6C0FC2F24358}" srcOrd="0" destOrd="0" presId="urn:microsoft.com/office/officeart/2005/8/layout/hierarchy2"/>
    <dgm:cxn modelId="{4F63F746-2F08-4D4D-A9C4-EF3CBFFB71A3}" type="presOf" srcId="{172083BA-1AEB-5A46-9755-0195328DFD56}" destId="{A8E933AF-FD85-0045-8D63-01FCFD70A4D3}" srcOrd="0" destOrd="0" presId="urn:microsoft.com/office/officeart/2005/8/layout/hierarchy2"/>
    <dgm:cxn modelId="{E322E771-202E-ED4D-B905-E5C06DC702E3}" type="presOf" srcId="{30D5B431-DAC5-B54D-8007-EDDA422E061B}" destId="{18CF06E7-B0DD-824A-A5F4-9DD407AFE672}" srcOrd="0" destOrd="0" presId="urn:microsoft.com/office/officeart/2005/8/layout/hierarchy2"/>
    <dgm:cxn modelId="{85FF7E34-3744-6A4A-B910-B735FC7C7987}" type="presOf" srcId="{399CDFD6-41E5-4B4C-85B9-9149FCE54138}" destId="{23FCC0B9-6462-D941-8545-0AD94280219B}" srcOrd="0" destOrd="0" presId="urn:microsoft.com/office/officeart/2005/8/layout/hierarchy2"/>
    <dgm:cxn modelId="{2C0817E9-4740-2542-BEEA-88E8854E8B89}" type="presOf" srcId="{B0D297AC-D4C0-A941-A40F-1B281AC123C9}" destId="{494B3EEF-C588-D443-AC91-1471968E6223}" srcOrd="0" destOrd="0" presId="urn:microsoft.com/office/officeart/2005/8/layout/hierarchy2"/>
    <dgm:cxn modelId="{7778F42F-A5D9-4A29-92FA-28B100959AA9}" type="presOf" srcId="{5BF413C9-316B-401C-9611-471B3AB5AF2C}" destId="{86B9F90D-5BA5-4E1C-AAF2-13EC33A0CDA1}" srcOrd="1" destOrd="0" presId="urn:microsoft.com/office/officeart/2005/8/layout/hierarchy2"/>
    <dgm:cxn modelId="{5C015295-8AAA-FF49-AC39-5090098494D0}" type="presOf" srcId="{2D6714DB-810F-6243-A379-F233BAD9293C}" destId="{ECB6086D-9471-564B-8FA7-E55B601D1590}" srcOrd="0" destOrd="0" presId="urn:microsoft.com/office/officeart/2005/8/layout/hierarchy2"/>
    <dgm:cxn modelId="{B9810137-0844-4890-92F5-1401EA3C82E6}" srcId="{87477CFD-7B4B-864A-B19E-0ADD889712EB}" destId="{F2C3562D-805F-45F3-8ABB-E64649062B70}" srcOrd="3" destOrd="0" parTransId="{5BF413C9-316B-401C-9611-471B3AB5AF2C}" sibTransId="{613374E2-2A83-49C0-B722-A590EBD2DB07}"/>
    <dgm:cxn modelId="{B0257C26-C4D3-0142-A233-602E8F344702}" srcId="{EE924239-1893-2747-A513-EA15A5B34A52}" destId="{87477CFD-7B4B-864A-B19E-0ADD889712EB}" srcOrd="0" destOrd="0" parTransId="{3AC87373-55BB-9047-A90A-C2093541759C}" sibTransId="{CE81642C-1BD8-0542-9D61-16E1D7750C75}"/>
    <dgm:cxn modelId="{B448DEA9-A02F-0D43-8E67-1113CC9C79DD}" type="presParOf" srcId="{BCBD00D9-BCC8-9340-B12B-19AC71BD0A78}" destId="{B921AD9C-00A1-7845-AC9F-CEB26F7D87EC}" srcOrd="0" destOrd="0" presId="urn:microsoft.com/office/officeart/2005/8/layout/hierarchy2"/>
    <dgm:cxn modelId="{A326CF71-8324-6B4F-9DB6-DF51D1CA65D2}" type="presParOf" srcId="{B921AD9C-00A1-7845-AC9F-CEB26F7D87EC}" destId="{C6EDB7DB-4C23-274D-B193-65E3BD036FB5}" srcOrd="0" destOrd="0" presId="urn:microsoft.com/office/officeart/2005/8/layout/hierarchy2"/>
    <dgm:cxn modelId="{DE01FE2D-E166-9847-9048-12BA86BB289E}" type="presParOf" srcId="{B921AD9C-00A1-7845-AC9F-CEB26F7D87EC}" destId="{D4F61DF5-C85F-E541-9E91-A149128F2B2D}" srcOrd="1" destOrd="0" presId="urn:microsoft.com/office/officeart/2005/8/layout/hierarchy2"/>
    <dgm:cxn modelId="{D87E47D6-BB46-C545-A892-BFFB134438C2}" type="presParOf" srcId="{D4F61DF5-C85F-E541-9E91-A149128F2B2D}" destId="{ECB6086D-9471-564B-8FA7-E55B601D1590}" srcOrd="0" destOrd="0" presId="urn:microsoft.com/office/officeart/2005/8/layout/hierarchy2"/>
    <dgm:cxn modelId="{A8A06FB4-DBAF-1C42-81DF-9EE190E56266}" type="presParOf" srcId="{ECB6086D-9471-564B-8FA7-E55B601D1590}" destId="{26CDE95E-49C4-4540-990A-26094ADB3C03}" srcOrd="0" destOrd="0" presId="urn:microsoft.com/office/officeart/2005/8/layout/hierarchy2"/>
    <dgm:cxn modelId="{E8ECE3A8-02FC-224B-A8FB-719F06203BAA}" type="presParOf" srcId="{D4F61DF5-C85F-E541-9E91-A149128F2B2D}" destId="{45D2B7FA-21DD-054B-AF37-36F6EF22921E}" srcOrd="1" destOrd="0" presId="urn:microsoft.com/office/officeart/2005/8/layout/hierarchy2"/>
    <dgm:cxn modelId="{06F595F7-4E2A-184E-9F99-36612B342DF7}" type="presParOf" srcId="{45D2B7FA-21DD-054B-AF37-36F6EF22921E}" destId="{18CF06E7-B0DD-824A-A5F4-9DD407AFE672}" srcOrd="0" destOrd="0" presId="urn:microsoft.com/office/officeart/2005/8/layout/hierarchy2"/>
    <dgm:cxn modelId="{8A97050F-3B87-4F4F-9FB1-A918326C82F1}" type="presParOf" srcId="{45D2B7FA-21DD-054B-AF37-36F6EF22921E}" destId="{B74319A0-61F7-F643-AA7B-BED8BAEE3946}" srcOrd="1" destOrd="0" presId="urn:microsoft.com/office/officeart/2005/8/layout/hierarchy2"/>
    <dgm:cxn modelId="{A85BDB00-7BE7-9346-92A0-017619CAF20C}" type="presParOf" srcId="{D4F61DF5-C85F-E541-9E91-A149128F2B2D}" destId="{23FCC0B9-6462-D941-8545-0AD94280219B}" srcOrd="2" destOrd="0" presId="urn:microsoft.com/office/officeart/2005/8/layout/hierarchy2"/>
    <dgm:cxn modelId="{5D2FE1B0-EEBD-B34F-8CDC-CF2932ED0912}" type="presParOf" srcId="{23FCC0B9-6462-D941-8545-0AD94280219B}" destId="{9FFD03B9-AF5F-A34E-A243-BD4A2477BF0D}" srcOrd="0" destOrd="0" presId="urn:microsoft.com/office/officeart/2005/8/layout/hierarchy2"/>
    <dgm:cxn modelId="{5BCF37D4-6CE9-E04D-A653-1FB4CDD683C7}" type="presParOf" srcId="{D4F61DF5-C85F-E541-9E91-A149128F2B2D}" destId="{FE37C3F7-F102-5940-A129-3A1055477854}" srcOrd="3" destOrd="0" presId="urn:microsoft.com/office/officeart/2005/8/layout/hierarchy2"/>
    <dgm:cxn modelId="{03EE68F3-EBCD-DB4F-8E3B-5808370F7539}" type="presParOf" srcId="{FE37C3F7-F102-5940-A129-3A1055477854}" destId="{D8C34C33-612F-C541-AF60-1EAC2FE10727}" srcOrd="0" destOrd="0" presId="urn:microsoft.com/office/officeart/2005/8/layout/hierarchy2"/>
    <dgm:cxn modelId="{663D767C-521E-4B4D-A1CF-8E7A36743EDC}" type="presParOf" srcId="{FE37C3F7-F102-5940-A129-3A1055477854}" destId="{8825222B-B105-5F4B-A078-4CB95A0BEB5F}" srcOrd="1" destOrd="0" presId="urn:microsoft.com/office/officeart/2005/8/layout/hierarchy2"/>
    <dgm:cxn modelId="{105DD14B-E7E0-1849-98F7-8E10098D0358}" type="presParOf" srcId="{D4F61DF5-C85F-E541-9E91-A149128F2B2D}" destId="{494B3EEF-C588-D443-AC91-1471968E6223}" srcOrd="4" destOrd="0" presId="urn:microsoft.com/office/officeart/2005/8/layout/hierarchy2"/>
    <dgm:cxn modelId="{227915CC-900D-B84F-9EA6-87D0AEDC6772}" type="presParOf" srcId="{494B3EEF-C588-D443-AC91-1471968E6223}" destId="{79E7CE68-F1F7-8C4F-8BDE-49C98C2614D7}" srcOrd="0" destOrd="0" presId="urn:microsoft.com/office/officeart/2005/8/layout/hierarchy2"/>
    <dgm:cxn modelId="{8F3F0550-94BB-7E40-9465-FF6EB8AC1980}" type="presParOf" srcId="{D4F61DF5-C85F-E541-9E91-A149128F2B2D}" destId="{44D8321F-7737-4948-8CFE-AAB81DFFA3BD}" srcOrd="5" destOrd="0" presId="urn:microsoft.com/office/officeart/2005/8/layout/hierarchy2"/>
    <dgm:cxn modelId="{DFB1D444-1B08-564A-85FD-F35E89A34553}" type="presParOf" srcId="{44D8321F-7737-4948-8CFE-AAB81DFFA3BD}" destId="{A8E933AF-FD85-0045-8D63-01FCFD70A4D3}" srcOrd="0" destOrd="0" presId="urn:microsoft.com/office/officeart/2005/8/layout/hierarchy2"/>
    <dgm:cxn modelId="{86F45799-4B7B-3E42-92AE-568A5C2D86F8}" type="presParOf" srcId="{44D8321F-7737-4948-8CFE-AAB81DFFA3BD}" destId="{F8B299B1-53A3-E04D-BC0E-DE5778F064AC}" srcOrd="1" destOrd="0" presId="urn:microsoft.com/office/officeart/2005/8/layout/hierarchy2"/>
    <dgm:cxn modelId="{FAFD008D-F036-4919-BDC8-0390268596ED}" type="presParOf" srcId="{D4F61DF5-C85F-E541-9E91-A149128F2B2D}" destId="{90387CA3-A3DC-45D6-824F-AC1B25E8E41B}" srcOrd="6" destOrd="0" presId="urn:microsoft.com/office/officeart/2005/8/layout/hierarchy2"/>
    <dgm:cxn modelId="{D6641B7A-31AE-4B17-AAD1-05FE13641BC8}" type="presParOf" srcId="{90387CA3-A3DC-45D6-824F-AC1B25E8E41B}" destId="{86B9F90D-5BA5-4E1C-AAF2-13EC33A0CDA1}" srcOrd="0" destOrd="0" presId="urn:microsoft.com/office/officeart/2005/8/layout/hierarchy2"/>
    <dgm:cxn modelId="{D075EF71-FC2B-48DF-9A51-E7C2A5C1FC65}" type="presParOf" srcId="{D4F61DF5-C85F-E541-9E91-A149128F2B2D}" destId="{DBE64A4B-FBB4-440D-949E-614E5AF5E5E1}" srcOrd="7" destOrd="0" presId="urn:microsoft.com/office/officeart/2005/8/layout/hierarchy2"/>
    <dgm:cxn modelId="{65C11FDD-0786-4FBF-8870-AE58205D3CE3}" type="presParOf" srcId="{DBE64A4B-FBB4-440D-949E-614E5AF5E5E1}" destId="{B592F374-DC46-49A4-A99A-6C0FC2F24358}" srcOrd="0" destOrd="0" presId="urn:microsoft.com/office/officeart/2005/8/layout/hierarchy2"/>
    <dgm:cxn modelId="{ABF81496-9BA9-426B-98EB-892C7C13B064}" type="presParOf" srcId="{DBE64A4B-FBB4-440D-949E-614E5AF5E5E1}" destId="{6436C766-3C90-4BA8-8C90-2C35DA6D1DE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CE1B70-B5D0-F54F-831A-8577AFC18264}" type="doc">
      <dgm:prSet loTypeId="urn:microsoft.com/office/officeart/2005/8/layout/v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B864592-8024-5847-982E-F268F5D16D4A}">
      <dgm:prSet phldrT="[Teks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l-PL" dirty="0">
              <a:solidFill>
                <a:schemeClr val="tx2"/>
              </a:solidFill>
            </a:rPr>
            <a:t>SIEĆ KANALIZACJI SANIATRNEJ</a:t>
          </a:r>
        </a:p>
      </dgm:t>
    </dgm:pt>
    <dgm:pt modelId="{82029292-008C-BC41-B4E7-CFEE016EC567}" type="parTrans" cxnId="{CA972ECF-17A1-6346-95C2-26EDA1BE2161}">
      <dgm:prSet/>
      <dgm:spPr/>
      <dgm:t>
        <a:bodyPr/>
        <a:lstStyle/>
        <a:p>
          <a:endParaRPr lang="pl-PL"/>
        </a:p>
      </dgm:t>
    </dgm:pt>
    <dgm:pt modelId="{C0F8B3BA-0E01-894F-B15D-92897205EF2C}" type="sibTrans" cxnId="{CA972ECF-17A1-6346-95C2-26EDA1BE2161}">
      <dgm:prSet/>
      <dgm:spPr/>
      <dgm:t>
        <a:bodyPr/>
        <a:lstStyle/>
        <a:p>
          <a:endParaRPr lang="pl-PL"/>
        </a:p>
      </dgm:t>
    </dgm:pt>
    <dgm:pt modelId="{6810C5FC-84F0-FF4E-B2BC-B0AA1E5B053E}">
      <dgm:prSet phldrT="[Tekst]"/>
      <dgm:spPr>
        <a:solidFill>
          <a:srgbClr val="FFFF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pl-PL" dirty="0"/>
            <a:t>Prace modernizacyjne urządzeń kanalizacyjnych oraz oczyszczalni</a:t>
          </a:r>
        </a:p>
      </dgm:t>
    </dgm:pt>
    <dgm:pt modelId="{52CFEF3A-46F4-2A43-B151-F3CA4BF2BCF9}" type="parTrans" cxnId="{AE5A251D-A6E2-5247-8402-96AC2B54DFD0}">
      <dgm:prSet/>
      <dgm:spPr/>
      <dgm:t>
        <a:bodyPr/>
        <a:lstStyle/>
        <a:p>
          <a:endParaRPr lang="pl-PL"/>
        </a:p>
      </dgm:t>
    </dgm:pt>
    <dgm:pt modelId="{CA674EE3-8B0B-7F44-805D-40A3DAC9AB91}" type="sibTrans" cxnId="{AE5A251D-A6E2-5247-8402-96AC2B54DFD0}">
      <dgm:prSet/>
      <dgm:spPr/>
      <dgm:t>
        <a:bodyPr/>
        <a:lstStyle/>
        <a:p>
          <a:endParaRPr lang="pl-PL"/>
        </a:p>
      </dgm:t>
    </dgm:pt>
    <dgm:pt modelId="{5C27CB8A-DC1B-944E-8DF7-1681B8A7B2C4}">
      <dgm:prSet phldrT="[Tekst]"/>
      <dgm:spPr>
        <a:solidFill>
          <a:srgbClr val="FFFF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pl-PL" dirty="0"/>
            <a:t>EWIDENCJA SZAMB</a:t>
          </a:r>
          <a:br>
            <a:rPr lang="pl-PL" dirty="0"/>
          </a:br>
          <a:r>
            <a:rPr lang="pl-PL" dirty="0"/>
            <a:t>prowadzona na bieżąco</a:t>
          </a:r>
        </a:p>
      </dgm:t>
    </dgm:pt>
    <dgm:pt modelId="{0A1563BF-B8AB-A94C-8887-D32306D5EBAD}" type="parTrans" cxnId="{7E249912-000C-3948-A1CF-35A685217EE0}">
      <dgm:prSet/>
      <dgm:spPr/>
      <dgm:t>
        <a:bodyPr/>
        <a:lstStyle/>
        <a:p>
          <a:endParaRPr lang="pl-PL"/>
        </a:p>
      </dgm:t>
    </dgm:pt>
    <dgm:pt modelId="{8F445940-7A46-B24A-BA17-4C7284A9F514}" type="sibTrans" cxnId="{7E249912-000C-3948-A1CF-35A685217EE0}">
      <dgm:prSet/>
      <dgm:spPr/>
      <dgm:t>
        <a:bodyPr/>
        <a:lstStyle/>
        <a:p>
          <a:endParaRPr lang="pl-PL"/>
        </a:p>
      </dgm:t>
    </dgm:pt>
    <dgm:pt modelId="{515AA5D7-3563-0B4C-A8A6-CBABA451A4EA}">
      <dgm:prSet phldrT="[Teks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pl-PL" dirty="0">
              <a:solidFill>
                <a:schemeClr val="tx2"/>
              </a:solidFill>
            </a:rPr>
            <a:t>SIEĆ WODOCIĄGOWA </a:t>
          </a:r>
        </a:p>
      </dgm:t>
    </dgm:pt>
    <dgm:pt modelId="{13875A5D-C83F-414C-A697-285824CEE9BA}" type="parTrans" cxnId="{D5BC2141-0D28-2A42-80E1-1C3CA72719D8}">
      <dgm:prSet/>
      <dgm:spPr/>
      <dgm:t>
        <a:bodyPr/>
        <a:lstStyle/>
        <a:p>
          <a:endParaRPr lang="pl-PL"/>
        </a:p>
      </dgm:t>
    </dgm:pt>
    <dgm:pt modelId="{6466C196-9389-0646-853B-D6647ADAAB5E}" type="sibTrans" cxnId="{D5BC2141-0D28-2A42-80E1-1C3CA72719D8}">
      <dgm:prSet/>
      <dgm:spPr/>
      <dgm:t>
        <a:bodyPr/>
        <a:lstStyle/>
        <a:p>
          <a:endParaRPr lang="pl-PL"/>
        </a:p>
      </dgm:t>
    </dgm:pt>
    <dgm:pt modelId="{94CB3488-438D-2649-8D1F-D89CE18E5C3A}">
      <dgm:prSet phldrT="[Tekst]"/>
      <dgm:spPr>
        <a:solidFill>
          <a:srgbClr val="FFFF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pl-PL" dirty="0"/>
            <a:t>Budowa i modernizacja sieci wodociągowej</a:t>
          </a:r>
          <a:br>
            <a:rPr lang="pl-PL" dirty="0"/>
          </a:br>
          <a:r>
            <a:rPr lang="pl-PL" dirty="0">
              <a:solidFill>
                <a:srgbClr val="FF0000"/>
              </a:solidFill>
            </a:rPr>
            <a:t>Stopień zwodociągowania 82% </a:t>
          </a:r>
        </a:p>
      </dgm:t>
    </dgm:pt>
    <dgm:pt modelId="{517BF9B2-52D4-AA4B-8A82-B199E4F10F37}" type="parTrans" cxnId="{9FE480E6-7BF6-8246-A868-B6E2D73967F1}">
      <dgm:prSet/>
      <dgm:spPr/>
      <dgm:t>
        <a:bodyPr/>
        <a:lstStyle/>
        <a:p>
          <a:endParaRPr lang="pl-PL"/>
        </a:p>
      </dgm:t>
    </dgm:pt>
    <dgm:pt modelId="{6C292719-C342-4148-8476-7CBEECF93290}" type="sibTrans" cxnId="{9FE480E6-7BF6-8246-A868-B6E2D73967F1}">
      <dgm:prSet/>
      <dgm:spPr/>
      <dgm:t>
        <a:bodyPr/>
        <a:lstStyle/>
        <a:p>
          <a:endParaRPr lang="pl-PL"/>
        </a:p>
      </dgm:t>
    </dgm:pt>
    <dgm:pt modelId="{5B4449DE-E2E6-8245-8274-D326E66EDF44}">
      <dgm:prSet phldrT="[Tekst]"/>
      <dgm:spPr>
        <a:solidFill>
          <a:srgbClr val="FFFFCC">
            <a:alpha val="90000"/>
          </a:srgbClr>
        </a:solidFill>
      </dgm:spPr>
      <dgm:t>
        <a:bodyPr/>
        <a:lstStyle/>
        <a:p>
          <a:pPr algn="ctr">
            <a:buNone/>
          </a:pPr>
          <a:endParaRPr lang="pl-PL" dirty="0"/>
        </a:p>
      </dgm:t>
    </dgm:pt>
    <dgm:pt modelId="{BF24C503-6D87-5B4E-82FF-D6C8554139CB}" type="parTrans" cxnId="{D490E985-45A5-2B44-A417-D49465F0F10F}">
      <dgm:prSet/>
      <dgm:spPr/>
      <dgm:t>
        <a:bodyPr/>
        <a:lstStyle/>
        <a:p>
          <a:endParaRPr lang="pl-PL"/>
        </a:p>
      </dgm:t>
    </dgm:pt>
    <dgm:pt modelId="{8051113F-980D-234F-85E1-E761A39F838F}" type="sibTrans" cxnId="{D490E985-45A5-2B44-A417-D49465F0F10F}">
      <dgm:prSet/>
      <dgm:spPr/>
      <dgm:t>
        <a:bodyPr/>
        <a:lstStyle/>
        <a:p>
          <a:endParaRPr lang="pl-PL"/>
        </a:p>
      </dgm:t>
    </dgm:pt>
    <dgm:pt modelId="{BB65D777-0727-3B47-B9D3-A18382F3BA92}">
      <dgm:prSet phldrT="[Tekst]"/>
      <dgm:spPr>
        <a:solidFill>
          <a:srgbClr val="FFFFCC">
            <a:alpha val="90000"/>
          </a:srgbClr>
        </a:solidFill>
      </dgm:spPr>
      <dgm:t>
        <a:bodyPr/>
        <a:lstStyle/>
        <a:p>
          <a:pPr algn="ctr">
            <a:buNone/>
          </a:pPr>
          <a:endParaRPr lang="pl-PL" dirty="0"/>
        </a:p>
      </dgm:t>
    </dgm:pt>
    <dgm:pt modelId="{90BDE959-2DCF-0F4D-9001-80C023E0D95D}" type="parTrans" cxnId="{9021B743-A57C-F543-AAA2-B78045B5CF3E}">
      <dgm:prSet/>
      <dgm:spPr/>
      <dgm:t>
        <a:bodyPr/>
        <a:lstStyle/>
        <a:p>
          <a:endParaRPr lang="pl-PL"/>
        </a:p>
      </dgm:t>
    </dgm:pt>
    <dgm:pt modelId="{9A2FB62F-6071-5849-883F-34A42BE4E244}" type="sibTrans" cxnId="{9021B743-A57C-F543-AAA2-B78045B5CF3E}">
      <dgm:prSet/>
      <dgm:spPr/>
      <dgm:t>
        <a:bodyPr/>
        <a:lstStyle/>
        <a:p>
          <a:endParaRPr lang="pl-PL"/>
        </a:p>
      </dgm:t>
    </dgm:pt>
    <dgm:pt modelId="{5984C061-2162-7B4A-9026-C0D755406E7D}">
      <dgm:prSet phldrT="[Tekst]"/>
      <dgm:spPr>
        <a:solidFill>
          <a:srgbClr val="FFFFCC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pl-PL" dirty="0">
              <a:solidFill>
                <a:srgbClr val="FF0000"/>
              </a:solidFill>
            </a:rPr>
            <a:t>Stopień skanalizowania 63,5%</a:t>
          </a:r>
        </a:p>
      </dgm:t>
    </dgm:pt>
    <dgm:pt modelId="{2CE718D6-B92E-8043-A870-612DCDF5312D}" type="parTrans" cxnId="{CE2496CF-98F5-364F-8A6C-7C91F3BA2B1A}">
      <dgm:prSet/>
      <dgm:spPr/>
      <dgm:t>
        <a:bodyPr/>
        <a:lstStyle/>
        <a:p>
          <a:endParaRPr lang="pl-PL"/>
        </a:p>
      </dgm:t>
    </dgm:pt>
    <dgm:pt modelId="{63A454E0-831B-2F4F-9191-F05DB99F639A}" type="sibTrans" cxnId="{CE2496CF-98F5-364F-8A6C-7C91F3BA2B1A}">
      <dgm:prSet/>
      <dgm:spPr/>
      <dgm:t>
        <a:bodyPr/>
        <a:lstStyle/>
        <a:p>
          <a:endParaRPr lang="pl-PL"/>
        </a:p>
      </dgm:t>
    </dgm:pt>
    <dgm:pt modelId="{A1EDE418-D73D-0347-AD44-63EDA5A100E3}" type="pres">
      <dgm:prSet presAssocID="{02CE1B70-B5D0-F54F-831A-8577AFC1826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D4EF9F1-F916-E741-85CD-9915A0477721}" type="pres">
      <dgm:prSet presAssocID="{6B864592-8024-5847-982E-F268F5D16D4A}" presName="linNode" presStyleCnt="0"/>
      <dgm:spPr/>
    </dgm:pt>
    <dgm:pt modelId="{9E4CC19A-4E5F-BD45-AD78-969AFBC1257F}" type="pres">
      <dgm:prSet presAssocID="{6B864592-8024-5847-982E-F268F5D16D4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28E5D5-ACAC-E34D-8838-2E66A9B67E11}" type="pres">
      <dgm:prSet presAssocID="{6B864592-8024-5847-982E-F268F5D16D4A}" presName="childShp" presStyleLbl="bgAccFollowNode1" presStyleIdx="0" presStyleCnt="2" custScaleY="12262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5A99CE9-FAA4-7A4D-9359-2CA89AFE9EE1}" type="pres">
      <dgm:prSet presAssocID="{C0F8B3BA-0E01-894F-B15D-92897205EF2C}" presName="spacing" presStyleCnt="0"/>
      <dgm:spPr/>
    </dgm:pt>
    <dgm:pt modelId="{2C5800F6-60B3-9448-A7F0-95C9A03A8AF9}" type="pres">
      <dgm:prSet presAssocID="{515AA5D7-3563-0B4C-A8A6-CBABA451A4EA}" presName="linNode" presStyleCnt="0"/>
      <dgm:spPr/>
    </dgm:pt>
    <dgm:pt modelId="{3CFDA405-05F0-064C-9B72-E819738951C6}" type="pres">
      <dgm:prSet presAssocID="{515AA5D7-3563-0B4C-A8A6-CBABA451A4E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E9177C7-6EFE-5F4F-853A-5ADD114BC1CC}" type="pres">
      <dgm:prSet presAssocID="{515AA5D7-3563-0B4C-A8A6-CBABA451A4E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FE480E6-7BF6-8246-A868-B6E2D73967F1}" srcId="{515AA5D7-3563-0B4C-A8A6-CBABA451A4EA}" destId="{94CB3488-438D-2649-8D1F-D89CE18E5C3A}" srcOrd="2" destOrd="0" parTransId="{517BF9B2-52D4-AA4B-8A82-B199E4F10F37}" sibTransId="{6C292719-C342-4148-8476-7CBEECF93290}"/>
    <dgm:cxn modelId="{0CC5D6A7-88A0-A240-9648-6EAB7CE06B7D}" type="presOf" srcId="{02CE1B70-B5D0-F54F-831A-8577AFC18264}" destId="{A1EDE418-D73D-0347-AD44-63EDA5A100E3}" srcOrd="0" destOrd="0" presId="urn:microsoft.com/office/officeart/2005/8/layout/vList6"/>
    <dgm:cxn modelId="{6D35B3A4-EFA9-DD4E-8D59-3F10A3C88B78}" type="presOf" srcId="{5C27CB8A-DC1B-944E-8DF7-1681B8A7B2C4}" destId="{1728E5D5-ACAC-E34D-8838-2E66A9B67E11}" srcOrd="0" destOrd="2" presId="urn:microsoft.com/office/officeart/2005/8/layout/vList6"/>
    <dgm:cxn modelId="{CA972ECF-17A1-6346-95C2-26EDA1BE2161}" srcId="{02CE1B70-B5D0-F54F-831A-8577AFC18264}" destId="{6B864592-8024-5847-982E-F268F5D16D4A}" srcOrd="0" destOrd="0" parTransId="{82029292-008C-BC41-B4E7-CFEE016EC567}" sibTransId="{C0F8B3BA-0E01-894F-B15D-92897205EF2C}"/>
    <dgm:cxn modelId="{5318046E-7D30-E04D-BBEA-420649F76031}" type="presOf" srcId="{94CB3488-438D-2649-8D1F-D89CE18E5C3A}" destId="{0E9177C7-6EFE-5F4F-853A-5ADD114BC1CC}" srcOrd="0" destOrd="2" presId="urn:microsoft.com/office/officeart/2005/8/layout/vList6"/>
    <dgm:cxn modelId="{7E249912-000C-3948-A1CF-35A685217EE0}" srcId="{6B864592-8024-5847-982E-F268F5D16D4A}" destId="{5C27CB8A-DC1B-944E-8DF7-1681B8A7B2C4}" srcOrd="2" destOrd="0" parTransId="{0A1563BF-B8AB-A94C-8887-D32306D5EBAD}" sibTransId="{8F445940-7A46-B24A-BA17-4C7284A9F514}"/>
    <dgm:cxn modelId="{D490E985-45A5-2B44-A417-D49465F0F10F}" srcId="{515AA5D7-3563-0B4C-A8A6-CBABA451A4EA}" destId="{5B4449DE-E2E6-8245-8274-D326E66EDF44}" srcOrd="0" destOrd="0" parTransId="{BF24C503-6D87-5B4E-82FF-D6C8554139CB}" sibTransId="{8051113F-980D-234F-85E1-E761A39F838F}"/>
    <dgm:cxn modelId="{9021B743-A57C-F543-AAA2-B78045B5CF3E}" srcId="{515AA5D7-3563-0B4C-A8A6-CBABA451A4EA}" destId="{BB65D777-0727-3B47-B9D3-A18382F3BA92}" srcOrd="1" destOrd="0" parTransId="{90BDE959-2DCF-0F4D-9001-80C023E0D95D}" sibTransId="{9A2FB62F-6071-5849-883F-34A42BE4E244}"/>
    <dgm:cxn modelId="{506CA62D-BC2F-884A-9BCE-EF0D5F939163}" type="presOf" srcId="{BB65D777-0727-3B47-B9D3-A18382F3BA92}" destId="{0E9177C7-6EFE-5F4F-853A-5ADD114BC1CC}" srcOrd="0" destOrd="1" presId="urn:microsoft.com/office/officeart/2005/8/layout/vList6"/>
    <dgm:cxn modelId="{5BE7D57B-E38B-6844-AB2A-860CA03BDAF4}" type="presOf" srcId="{5B4449DE-E2E6-8245-8274-D326E66EDF44}" destId="{0E9177C7-6EFE-5F4F-853A-5ADD114BC1CC}" srcOrd="0" destOrd="0" presId="urn:microsoft.com/office/officeart/2005/8/layout/vList6"/>
    <dgm:cxn modelId="{BE047E3D-48D5-654D-A2C7-C92F193F12DF}" type="presOf" srcId="{515AA5D7-3563-0B4C-A8A6-CBABA451A4EA}" destId="{3CFDA405-05F0-064C-9B72-E819738951C6}" srcOrd="0" destOrd="0" presId="urn:microsoft.com/office/officeart/2005/8/layout/vList6"/>
    <dgm:cxn modelId="{3F4AD66A-CD4A-2242-996D-D5865B05985D}" type="presOf" srcId="{5984C061-2162-7B4A-9026-C0D755406E7D}" destId="{1728E5D5-ACAC-E34D-8838-2E66A9B67E11}" srcOrd="0" destOrd="1" presId="urn:microsoft.com/office/officeart/2005/8/layout/vList6"/>
    <dgm:cxn modelId="{E51024EE-6BBC-9B4A-9F9B-46A5E9517A07}" type="presOf" srcId="{6810C5FC-84F0-FF4E-B2BC-B0AA1E5B053E}" destId="{1728E5D5-ACAC-E34D-8838-2E66A9B67E11}" srcOrd="0" destOrd="0" presId="urn:microsoft.com/office/officeart/2005/8/layout/vList6"/>
    <dgm:cxn modelId="{D5BC2141-0D28-2A42-80E1-1C3CA72719D8}" srcId="{02CE1B70-B5D0-F54F-831A-8577AFC18264}" destId="{515AA5D7-3563-0B4C-A8A6-CBABA451A4EA}" srcOrd="1" destOrd="0" parTransId="{13875A5D-C83F-414C-A697-285824CEE9BA}" sibTransId="{6466C196-9389-0646-853B-D6647ADAAB5E}"/>
    <dgm:cxn modelId="{CE2496CF-98F5-364F-8A6C-7C91F3BA2B1A}" srcId="{6B864592-8024-5847-982E-F268F5D16D4A}" destId="{5984C061-2162-7B4A-9026-C0D755406E7D}" srcOrd="1" destOrd="0" parTransId="{2CE718D6-B92E-8043-A870-612DCDF5312D}" sibTransId="{63A454E0-831B-2F4F-9191-F05DB99F639A}"/>
    <dgm:cxn modelId="{1B756245-767F-5348-AF0F-FCFA29E96F5D}" type="presOf" srcId="{6B864592-8024-5847-982E-F268F5D16D4A}" destId="{9E4CC19A-4E5F-BD45-AD78-969AFBC1257F}" srcOrd="0" destOrd="0" presId="urn:microsoft.com/office/officeart/2005/8/layout/vList6"/>
    <dgm:cxn modelId="{AE5A251D-A6E2-5247-8402-96AC2B54DFD0}" srcId="{6B864592-8024-5847-982E-F268F5D16D4A}" destId="{6810C5FC-84F0-FF4E-B2BC-B0AA1E5B053E}" srcOrd="0" destOrd="0" parTransId="{52CFEF3A-46F4-2A43-B151-F3CA4BF2BCF9}" sibTransId="{CA674EE3-8B0B-7F44-805D-40A3DAC9AB91}"/>
    <dgm:cxn modelId="{4B18CFE7-45D1-2A49-A3CD-CDFBFF2FA53B}" type="presParOf" srcId="{A1EDE418-D73D-0347-AD44-63EDA5A100E3}" destId="{1D4EF9F1-F916-E741-85CD-9915A0477721}" srcOrd="0" destOrd="0" presId="urn:microsoft.com/office/officeart/2005/8/layout/vList6"/>
    <dgm:cxn modelId="{92F77698-ECEE-A44C-AB93-B32C4E1A5AB3}" type="presParOf" srcId="{1D4EF9F1-F916-E741-85CD-9915A0477721}" destId="{9E4CC19A-4E5F-BD45-AD78-969AFBC1257F}" srcOrd="0" destOrd="0" presId="urn:microsoft.com/office/officeart/2005/8/layout/vList6"/>
    <dgm:cxn modelId="{3101ECBB-DABC-3B46-A884-6B8953E428BC}" type="presParOf" srcId="{1D4EF9F1-F916-E741-85CD-9915A0477721}" destId="{1728E5D5-ACAC-E34D-8838-2E66A9B67E11}" srcOrd="1" destOrd="0" presId="urn:microsoft.com/office/officeart/2005/8/layout/vList6"/>
    <dgm:cxn modelId="{156F45A1-8B1C-7A4A-8EB1-DF4D90DB74DC}" type="presParOf" srcId="{A1EDE418-D73D-0347-AD44-63EDA5A100E3}" destId="{E5A99CE9-FAA4-7A4D-9359-2CA89AFE9EE1}" srcOrd="1" destOrd="0" presId="urn:microsoft.com/office/officeart/2005/8/layout/vList6"/>
    <dgm:cxn modelId="{E65BF904-3FA2-544E-8A17-841D0AE90308}" type="presParOf" srcId="{A1EDE418-D73D-0347-AD44-63EDA5A100E3}" destId="{2C5800F6-60B3-9448-A7F0-95C9A03A8AF9}" srcOrd="2" destOrd="0" presId="urn:microsoft.com/office/officeart/2005/8/layout/vList6"/>
    <dgm:cxn modelId="{6DCBA7E3-ACB9-3B48-910F-B3B2F2C6CF3C}" type="presParOf" srcId="{2C5800F6-60B3-9448-A7F0-95C9A03A8AF9}" destId="{3CFDA405-05F0-064C-9B72-E819738951C6}" srcOrd="0" destOrd="0" presId="urn:microsoft.com/office/officeart/2005/8/layout/vList6"/>
    <dgm:cxn modelId="{00CDAE37-5604-2441-8634-93C3E8F532BC}" type="presParOf" srcId="{2C5800F6-60B3-9448-A7F0-95C9A03A8AF9}" destId="{0E9177C7-6EFE-5F4F-853A-5ADD114BC1C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8B0043-0982-B842-BD88-6459CF98F3AD}" type="doc">
      <dgm:prSet loTypeId="urn:microsoft.com/office/officeart/2005/8/layout/cycle4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04817195-F3EC-AE47-84B0-ADFBBC773983}">
      <dgm:prSet phldrT="[Tekst]" custT="1"/>
      <dgm:spPr/>
      <dgm:t>
        <a:bodyPr/>
        <a:lstStyle/>
        <a:p>
          <a:r>
            <a:rPr lang="pl-PL" sz="2000" dirty="0"/>
            <a:t>PSZOK-i</a:t>
          </a:r>
        </a:p>
      </dgm:t>
    </dgm:pt>
    <dgm:pt modelId="{2E6A17D1-FCD7-E346-B7AC-CFA8748DAEE8}" type="parTrans" cxnId="{8D9C288C-7297-6C48-B634-4B08F6AA3CAE}">
      <dgm:prSet/>
      <dgm:spPr/>
      <dgm:t>
        <a:bodyPr/>
        <a:lstStyle/>
        <a:p>
          <a:endParaRPr lang="pl-PL" sz="2000"/>
        </a:p>
      </dgm:t>
    </dgm:pt>
    <dgm:pt modelId="{52179198-D19C-4344-85E7-C0456A2BC947}" type="sibTrans" cxnId="{8D9C288C-7297-6C48-B634-4B08F6AA3CAE}">
      <dgm:prSet/>
      <dgm:spPr/>
      <dgm:t>
        <a:bodyPr/>
        <a:lstStyle/>
        <a:p>
          <a:endParaRPr lang="pl-PL" sz="2000"/>
        </a:p>
      </dgm:t>
    </dgm:pt>
    <dgm:pt modelId="{A37BB536-DEC7-8B47-AFFF-0D0BD3BA39D7}">
      <dgm:prSet phldrT="[Tekst]" custT="1"/>
      <dgm:spPr/>
      <dgm:t>
        <a:bodyPr/>
        <a:lstStyle/>
        <a:p>
          <a:r>
            <a:rPr lang="pl-PL" sz="2000" dirty="0"/>
            <a:t>POZIOMY ODZYSKU</a:t>
          </a:r>
        </a:p>
      </dgm:t>
    </dgm:pt>
    <dgm:pt modelId="{0A50368B-4F4D-9E4B-A6B3-0F42585E1A7D}" type="parTrans" cxnId="{D54E6CB8-1406-6549-B0C3-319CCFB2A225}">
      <dgm:prSet/>
      <dgm:spPr/>
      <dgm:t>
        <a:bodyPr/>
        <a:lstStyle/>
        <a:p>
          <a:endParaRPr lang="pl-PL" sz="2000"/>
        </a:p>
      </dgm:t>
    </dgm:pt>
    <dgm:pt modelId="{FC23B67F-6081-E749-87FF-A2363CAC0A73}" type="sibTrans" cxnId="{D54E6CB8-1406-6549-B0C3-319CCFB2A225}">
      <dgm:prSet/>
      <dgm:spPr/>
      <dgm:t>
        <a:bodyPr/>
        <a:lstStyle/>
        <a:p>
          <a:endParaRPr lang="pl-PL" sz="2000"/>
        </a:p>
      </dgm:t>
    </dgm:pt>
    <dgm:pt modelId="{627307A6-840F-114A-97EE-170D85BED4AC}">
      <dgm:prSet phldrT="[Tekst]" custT="1"/>
      <dgm:spPr/>
      <dgm:t>
        <a:bodyPr/>
        <a:lstStyle/>
        <a:p>
          <a:pPr algn="r">
            <a:buNone/>
          </a:pPr>
          <a:r>
            <a:rPr lang="pl-PL" sz="1600" dirty="0"/>
            <a:t>Gminy osiągnęły poziomy odzysku odpadów oraz ograniczenia składowania odpadów </a:t>
          </a:r>
          <a:r>
            <a:rPr lang="pl-PL" sz="1600" dirty="0" err="1"/>
            <a:t>bio</a:t>
          </a:r>
          <a:endParaRPr lang="pl-PL" sz="1600" dirty="0"/>
        </a:p>
      </dgm:t>
    </dgm:pt>
    <dgm:pt modelId="{A5639BB5-F87D-824B-B3BE-49848B8E8ECE}" type="parTrans" cxnId="{297CF3AD-3DA2-F14F-9B1D-A33F81F5789E}">
      <dgm:prSet/>
      <dgm:spPr/>
      <dgm:t>
        <a:bodyPr/>
        <a:lstStyle/>
        <a:p>
          <a:endParaRPr lang="pl-PL" sz="2000"/>
        </a:p>
      </dgm:t>
    </dgm:pt>
    <dgm:pt modelId="{DF7F14BA-5E5C-AB4C-A4C3-0514C8E0B9B5}" type="sibTrans" cxnId="{297CF3AD-3DA2-F14F-9B1D-A33F81F5789E}">
      <dgm:prSet/>
      <dgm:spPr/>
      <dgm:t>
        <a:bodyPr/>
        <a:lstStyle/>
        <a:p>
          <a:endParaRPr lang="pl-PL" sz="2000"/>
        </a:p>
      </dgm:t>
    </dgm:pt>
    <dgm:pt modelId="{673EAC17-99F2-8044-8056-98C4B44FC7F4}">
      <dgm:prSet phldrT="[Tekst]" custT="1"/>
      <dgm:spPr/>
      <dgm:t>
        <a:bodyPr/>
        <a:lstStyle/>
        <a:p>
          <a:r>
            <a:rPr lang="pl-PL" sz="2000" dirty="0"/>
            <a:t>KONTROLE </a:t>
          </a:r>
        </a:p>
      </dgm:t>
    </dgm:pt>
    <dgm:pt modelId="{7EE7D712-0E3C-CD48-B24F-657BE8340AA4}" type="parTrans" cxnId="{6526EFC8-A1D7-B048-AC00-7E6A55943C14}">
      <dgm:prSet/>
      <dgm:spPr/>
      <dgm:t>
        <a:bodyPr/>
        <a:lstStyle/>
        <a:p>
          <a:endParaRPr lang="pl-PL" sz="2000"/>
        </a:p>
      </dgm:t>
    </dgm:pt>
    <dgm:pt modelId="{E876AC15-7FC8-C348-9C24-2BD901303597}" type="sibTrans" cxnId="{6526EFC8-A1D7-B048-AC00-7E6A55943C14}">
      <dgm:prSet/>
      <dgm:spPr/>
      <dgm:t>
        <a:bodyPr/>
        <a:lstStyle/>
        <a:p>
          <a:endParaRPr lang="pl-PL" sz="2000"/>
        </a:p>
      </dgm:t>
    </dgm:pt>
    <dgm:pt modelId="{EF2E52E5-FE70-2D4F-9785-8AC0CBF72CE0}">
      <dgm:prSet phldrT="[Tekst]" custT="1"/>
      <dgm:spPr/>
      <dgm:t>
        <a:bodyPr/>
        <a:lstStyle/>
        <a:p>
          <a:pPr algn="r">
            <a:buNone/>
          </a:pPr>
          <a:r>
            <a:rPr lang="pl-PL" sz="1600" dirty="0"/>
            <a:t>8 – Powiat</a:t>
          </a:r>
        </a:p>
      </dgm:t>
    </dgm:pt>
    <dgm:pt modelId="{45A12669-7C6B-7A48-BF1A-2C2A911D71FF}" type="parTrans" cxnId="{B3813D03-4012-1E4D-B791-873E3AD5B6CF}">
      <dgm:prSet/>
      <dgm:spPr/>
      <dgm:t>
        <a:bodyPr/>
        <a:lstStyle/>
        <a:p>
          <a:endParaRPr lang="pl-PL" sz="2000"/>
        </a:p>
      </dgm:t>
    </dgm:pt>
    <dgm:pt modelId="{F6873C40-0A3C-CA4F-ADB2-6DFAD3DDF885}" type="sibTrans" cxnId="{B3813D03-4012-1E4D-B791-873E3AD5B6CF}">
      <dgm:prSet/>
      <dgm:spPr/>
      <dgm:t>
        <a:bodyPr/>
        <a:lstStyle/>
        <a:p>
          <a:endParaRPr lang="pl-PL" sz="2000"/>
        </a:p>
      </dgm:t>
    </dgm:pt>
    <dgm:pt modelId="{16E2A3B3-D6BC-6746-A4BD-3E060BBC4B1B}">
      <dgm:prSet phldrT="[Tekst]" custT="1"/>
      <dgm:spPr/>
      <dgm:t>
        <a:bodyPr/>
        <a:lstStyle/>
        <a:p>
          <a:r>
            <a:rPr lang="pl-PL" sz="2000" dirty="0"/>
            <a:t>AZBEST</a:t>
          </a:r>
        </a:p>
      </dgm:t>
    </dgm:pt>
    <dgm:pt modelId="{FFC88D21-E610-044B-922B-24927F9759A1}" type="parTrans" cxnId="{6090767A-34E5-2B4E-9315-5D114CD69C5F}">
      <dgm:prSet/>
      <dgm:spPr/>
      <dgm:t>
        <a:bodyPr/>
        <a:lstStyle/>
        <a:p>
          <a:endParaRPr lang="pl-PL" sz="2000"/>
        </a:p>
      </dgm:t>
    </dgm:pt>
    <dgm:pt modelId="{94A1B0F1-72CF-4E4A-9F4C-1157EB5970EC}" type="sibTrans" cxnId="{6090767A-34E5-2B4E-9315-5D114CD69C5F}">
      <dgm:prSet/>
      <dgm:spPr/>
      <dgm:t>
        <a:bodyPr/>
        <a:lstStyle/>
        <a:p>
          <a:endParaRPr lang="pl-PL" sz="2000"/>
        </a:p>
      </dgm:t>
    </dgm:pt>
    <dgm:pt modelId="{0132128E-3C47-DE4D-B931-DE48ADE762BD}">
      <dgm:prSet phldrT="[Tekst]" custT="1"/>
      <dgm:spPr/>
      <dgm:t>
        <a:bodyPr/>
        <a:lstStyle/>
        <a:p>
          <a:pPr>
            <a:buNone/>
          </a:pPr>
          <a:r>
            <a:rPr lang="pl-PL" sz="1600" dirty="0"/>
            <a:t>Usunięto 443,368 Mg wyrobów zawierających azbest</a:t>
          </a:r>
        </a:p>
      </dgm:t>
    </dgm:pt>
    <dgm:pt modelId="{8D361449-63DD-EE4F-AE05-454B2FAC9A7D}" type="parTrans" cxnId="{172DECC1-771E-8C44-96D5-2DE36DFFA146}">
      <dgm:prSet/>
      <dgm:spPr/>
      <dgm:t>
        <a:bodyPr/>
        <a:lstStyle/>
        <a:p>
          <a:endParaRPr lang="pl-PL" sz="2000"/>
        </a:p>
      </dgm:t>
    </dgm:pt>
    <dgm:pt modelId="{E19C59AE-86BA-1F4E-A24A-DE44B3BA8385}" type="sibTrans" cxnId="{172DECC1-771E-8C44-96D5-2DE36DFFA146}">
      <dgm:prSet/>
      <dgm:spPr/>
      <dgm:t>
        <a:bodyPr/>
        <a:lstStyle/>
        <a:p>
          <a:endParaRPr lang="pl-PL" sz="2000"/>
        </a:p>
      </dgm:t>
    </dgm:pt>
    <dgm:pt modelId="{D550DA7B-74AA-0246-A721-1478C0A66F3A}">
      <dgm:prSet phldrT="[Tekst]" custT="1"/>
      <dgm:spPr/>
      <dgm:t>
        <a:bodyPr/>
        <a:lstStyle/>
        <a:p>
          <a:pPr algn="l">
            <a:buNone/>
          </a:pPr>
          <a:r>
            <a:rPr lang="pl-PL" sz="1200" dirty="0"/>
            <a:t> </a:t>
          </a:r>
          <a:endParaRPr lang="pl-PL" sz="1600" dirty="0"/>
        </a:p>
      </dgm:t>
    </dgm:pt>
    <dgm:pt modelId="{5D4B86B3-5E51-654E-9F60-D7F80298C5B0}" type="parTrans" cxnId="{3A4A5D4F-B77A-6341-AF9D-96C275369AFC}">
      <dgm:prSet/>
      <dgm:spPr/>
      <dgm:t>
        <a:bodyPr/>
        <a:lstStyle/>
        <a:p>
          <a:endParaRPr lang="pl-PL" sz="2000"/>
        </a:p>
      </dgm:t>
    </dgm:pt>
    <dgm:pt modelId="{E6C80944-7894-D747-971C-C2686CE63DEF}" type="sibTrans" cxnId="{3A4A5D4F-B77A-6341-AF9D-96C275369AFC}">
      <dgm:prSet/>
      <dgm:spPr/>
      <dgm:t>
        <a:bodyPr/>
        <a:lstStyle/>
        <a:p>
          <a:endParaRPr lang="pl-PL" sz="2000"/>
        </a:p>
      </dgm:t>
    </dgm:pt>
    <dgm:pt modelId="{74920BAE-BEAD-4349-AD78-9DE0A7807D20}">
      <dgm:prSet phldrT="[Tekst]" custT="1"/>
      <dgm:spPr/>
      <dgm:t>
        <a:bodyPr/>
        <a:lstStyle/>
        <a:p>
          <a:pPr algn="r">
            <a:buNone/>
          </a:pPr>
          <a:endParaRPr lang="pl-PL" sz="1200" dirty="0"/>
        </a:p>
      </dgm:t>
    </dgm:pt>
    <dgm:pt modelId="{32202C77-0494-6B49-96D8-A1271CA36EC9}" type="parTrans" cxnId="{76B55BA7-033C-F24F-8E1D-C25CA515286B}">
      <dgm:prSet/>
      <dgm:spPr/>
      <dgm:t>
        <a:bodyPr/>
        <a:lstStyle/>
        <a:p>
          <a:endParaRPr lang="pl-PL" sz="2000"/>
        </a:p>
      </dgm:t>
    </dgm:pt>
    <dgm:pt modelId="{0E818A5E-7271-9541-8E06-C05D737DE6F2}" type="sibTrans" cxnId="{76B55BA7-033C-F24F-8E1D-C25CA515286B}">
      <dgm:prSet/>
      <dgm:spPr/>
      <dgm:t>
        <a:bodyPr/>
        <a:lstStyle/>
        <a:p>
          <a:endParaRPr lang="pl-PL" sz="2000"/>
        </a:p>
      </dgm:t>
    </dgm:pt>
    <dgm:pt modelId="{C83A0296-AE30-4A7C-BB45-7B1B09768EBC}">
      <dgm:prSet phldrT="[Tekst]" custT="1"/>
      <dgm:spPr/>
      <dgm:t>
        <a:bodyPr/>
        <a:lstStyle/>
        <a:p>
          <a:pPr algn="r">
            <a:buNone/>
          </a:pPr>
          <a:r>
            <a:rPr lang="pl-PL" sz="1600" dirty="0"/>
            <a:t>34 - WIOŚ</a:t>
          </a:r>
        </a:p>
      </dgm:t>
    </dgm:pt>
    <dgm:pt modelId="{CBFBDAC2-82E2-423C-8A99-1D79D01BB90D}" type="parTrans" cxnId="{495F13AC-58C0-4C9A-84CF-186565F7D8F9}">
      <dgm:prSet/>
      <dgm:spPr/>
      <dgm:t>
        <a:bodyPr/>
        <a:lstStyle/>
        <a:p>
          <a:endParaRPr lang="pl-PL"/>
        </a:p>
      </dgm:t>
    </dgm:pt>
    <dgm:pt modelId="{64EED04C-815B-4113-86D2-D6F0971FBE02}" type="sibTrans" cxnId="{495F13AC-58C0-4C9A-84CF-186565F7D8F9}">
      <dgm:prSet/>
      <dgm:spPr/>
      <dgm:t>
        <a:bodyPr/>
        <a:lstStyle/>
        <a:p>
          <a:endParaRPr lang="pl-PL"/>
        </a:p>
      </dgm:t>
    </dgm:pt>
    <dgm:pt modelId="{71A50778-ED1E-412E-9ECC-901E20CA3D62}">
      <dgm:prSet phldrT="[Tekst]" custT="1"/>
      <dgm:spPr/>
      <dgm:t>
        <a:bodyPr/>
        <a:lstStyle/>
        <a:p>
          <a:pPr algn="l">
            <a:buNone/>
          </a:pPr>
          <a:r>
            <a:rPr lang="pl-PL" sz="1600" dirty="0"/>
            <a:t>Wszystkie gminy zapewniają korzystanie z </a:t>
          </a:r>
          <a:r>
            <a:rPr lang="pl-PL" sz="1600" dirty="0" err="1"/>
            <a:t>PSZOKów</a:t>
          </a:r>
          <a:endParaRPr lang="pl-PL" sz="1600" dirty="0"/>
        </a:p>
      </dgm:t>
    </dgm:pt>
    <dgm:pt modelId="{78A5CCBE-9A4F-42D5-A76C-9316E4243A28}" type="parTrans" cxnId="{903C0AEC-0DD7-4391-8972-B64DAB085B16}">
      <dgm:prSet/>
      <dgm:spPr/>
      <dgm:t>
        <a:bodyPr/>
        <a:lstStyle/>
        <a:p>
          <a:endParaRPr lang="pl-PL"/>
        </a:p>
      </dgm:t>
    </dgm:pt>
    <dgm:pt modelId="{A98B091F-2AE0-40B2-8960-EC4C463585F6}" type="sibTrans" cxnId="{903C0AEC-0DD7-4391-8972-B64DAB085B16}">
      <dgm:prSet/>
      <dgm:spPr/>
      <dgm:t>
        <a:bodyPr/>
        <a:lstStyle/>
        <a:p>
          <a:endParaRPr lang="pl-PL"/>
        </a:p>
      </dgm:t>
    </dgm:pt>
    <dgm:pt modelId="{E4254EBF-DB39-2B4D-9F4C-9C96EBE8DE04}" type="pres">
      <dgm:prSet presAssocID="{AC8B0043-0982-B842-BD88-6459CF98F3A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A15F224-294C-8941-B260-84F76B2088BB}" type="pres">
      <dgm:prSet presAssocID="{AC8B0043-0982-B842-BD88-6459CF98F3AD}" presName="children" presStyleCnt="0"/>
      <dgm:spPr/>
    </dgm:pt>
    <dgm:pt modelId="{3B07DEF5-75CF-944F-AAE8-CAE14AA12502}" type="pres">
      <dgm:prSet presAssocID="{AC8B0043-0982-B842-BD88-6459CF98F3AD}" presName="child1group" presStyleCnt="0"/>
      <dgm:spPr/>
    </dgm:pt>
    <dgm:pt modelId="{69DC18BC-D9F9-A14D-AEA5-C91E14C1C23B}" type="pres">
      <dgm:prSet presAssocID="{AC8B0043-0982-B842-BD88-6459CF98F3AD}" presName="child1" presStyleLbl="bgAcc1" presStyleIdx="0" presStyleCnt="4"/>
      <dgm:spPr/>
      <dgm:t>
        <a:bodyPr/>
        <a:lstStyle/>
        <a:p>
          <a:endParaRPr lang="pl-PL"/>
        </a:p>
      </dgm:t>
    </dgm:pt>
    <dgm:pt modelId="{39E6B88C-C975-2544-865E-2A17243E04AC}" type="pres">
      <dgm:prSet presAssocID="{AC8B0043-0982-B842-BD88-6459CF98F3A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4310C8-5742-954D-A318-074C3DDC53EA}" type="pres">
      <dgm:prSet presAssocID="{AC8B0043-0982-B842-BD88-6459CF98F3AD}" presName="child2group" presStyleCnt="0"/>
      <dgm:spPr/>
    </dgm:pt>
    <dgm:pt modelId="{AF059BAE-4B16-DE49-AD0F-5776C4E58ECF}" type="pres">
      <dgm:prSet presAssocID="{AC8B0043-0982-B842-BD88-6459CF98F3AD}" presName="child2" presStyleLbl="bgAcc1" presStyleIdx="1" presStyleCnt="4" custScaleX="142162" custLinFactNeighborX="6143"/>
      <dgm:spPr/>
      <dgm:t>
        <a:bodyPr/>
        <a:lstStyle/>
        <a:p>
          <a:endParaRPr lang="pl-PL"/>
        </a:p>
      </dgm:t>
    </dgm:pt>
    <dgm:pt modelId="{FA20272E-96A1-1741-9284-986CC76E63BD}" type="pres">
      <dgm:prSet presAssocID="{AC8B0043-0982-B842-BD88-6459CF98F3A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2E62B1-E7A7-1542-AC13-EAC3C3B3AEDC}" type="pres">
      <dgm:prSet presAssocID="{AC8B0043-0982-B842-BD88-6459CF98F3AD}" presName="child3group" presStyleCnt="0"/>
      <dgm:spPr/>
    </dgm:pt>
    <dgm:pt modelId="{732E231B-008F-C44F-985E-DC0E76E712E5}" type="pres">
      <dgm:prSet presAssocID="{AC8B0043-0982-B842-BD88-6459CF98F3AD}" presName="child3" presStyleLbl="bgAcc1" presStyleIdx="2" presStyleCnt="4" custScaleX="135392" custLinFactNeighborX="-2524" custLinFactNeighborY="-3439"/>
      <dgm:spPr/>
      <dgm:t>
        <a:bodyPr/>
        <a:lstStyle/>
        <a:p>
          <a:endParaRPr lang="pl-PL"/>
        </a:p>
      </dgm:t>
    </dgm:pt>
    <dgm:pt modelId="{F35DCF7B-A6AC-3E4D-B0FC-E497FFF8BD0F}" type="pres">
      <dgm:prSet presAssocID="{AC8B0043-0982-B842-BD88-6459CF98F3A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C4A605-B7C2-FA48-A542-D3C7B07E0FD3}" type="pres">
      <dgm:prSet presAssocID="{AC8B0043-0982-B842-BD88-6459CF98F3AD}" presName="child4group" presStyleCnt="0"/>
      <dgm:spPr/>
    </dgm:pt>
    <dgm:pt modelId="{891466AC-70C8-274D-9423-C3E0B85265ED}" type="pres">
      <dgm:prSet presAssocID="{AC8B0043-0982-B842-BD88-6459CF98F3AD}" presName="child4" presStyleLbl="bgAcc1" presStyleIdx="3" presStyleCnt="4" custScaleX="135898"/>
      <dgm:spPr/>
      <dgm:t>
        <a:bodyPr/>
        <a:lstStyle/>
        <a:p>
          <a:endParaRPr lang="pl-PL"/>
        </a:p>
      </dgm:t>
    </dgm:pt>
    <dgm:pt modelId="{3CD2CD53-E977-7748-8AD1-5421FD5C209E}" type="pres">
      <dgm:prSet presAssocID="{AC8B0043-0982-B842-BD88-6459CF98F3A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009CCD-E09D-6D44-BD2F-8F5CB4E98059}" type="pres">
      <dgm:prSet presAssocID="{AC8B0043-0982-B842-BD88-6459CF98F3AD}" presName="childPlaceholder" presStyleCnt="0"/>
      <dgm:spPr/>
    </dgm:pt>
    <dgm:pt modelId="{A32A110F-7FFD-1445-8C5D-E9595FD5062C}" type="pres">
      <dgm:prSet presAssocID="{AC8B0043-0982-B842-BD88-6459CF98F3AD}" presName="circle" presStyleCnt="0"/>
      <dgm:spPr/>
    </dgm:pt>
    <dgm:pt modelId="{9D079A95-52F4-9347-9C3F-4BA93282A9B3}" type="pres">
      <dgm:prSet presAssocID="{AC8B0043-0982-B842-BD88-6459CF98F3A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B63247-033A-9E43-B22D-C963A10F28BF}" type="pres">
      <dgm:prSet presAssocID="{AC8B0043-0982-B842-BD88-6459CF98F3A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3BA66E-C092-9C40-9CD8-CF742932DC51}" type="pres">
      <dgm:prSet presAssocID="{AC8B0043-0982-B842-BD88-6459CF98F3AD}" presName="quadrant3" presStyleLbl="node1" presStyleIdx="2" presStyleCnt="4" custScaleX="11070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131FAE-7EA0-AF4E-A1FE-DA22E2007F3A}" type="pres">
      <dgm:prSet presAssocID="{AC8B0043-0982-B842-BD88-6459CF98F3A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40D3B5C-75CC-2F43-8DD6-33964BA50E94}" type="pres">
      <dgm:prSet presAssocID="{AC8B0043-0982-B842-BD88-6459CF98F3AD}" presName="quadrantPlaceholder" presStyleCnt="0"/>
      <dgm:spPr/>
    </dgm:pt>
    <dgm:pt modelId="{AF2AA968-8A3B-864F-805B-2C4294F644C8}" type="pres">
      <dgm:prSet presAssocID="{AC8B0043-0982-B842-BD88-6459CF98F3AD}" presName="center1" presStyleLbl="fgShp" presStyleIdx="0" presStyleCnt="2"/>
      <dgm:spPr/>
    </dgm:pt>
    <dgm:pt modelId="{F9D606AD-FCCB-F247-AD65-CB901D21004F}" type="pres">
      <dgm:prSet presAssocID="{AC8B0043-0982-B842-BD88-6459CF98F3AD}" presName="center2" presStyleLbl="fgShp" presStyleIdx="1" presStyleCnt="2"/>
      <dgm:spPr/>
    </dgm:pt>
  </dgm:ptLst>
  <dgm:cxnLst>
    <dgm:cxn modelId="{74C1D506-29F4-284E-8459-4BE7B33C42D5}" type="presOf" srcId="{EF2E52E5-FE70-2D4F-9785-8AC0CBF72CE0}" destId="{732E231B-008F-C44F-985E-DC0E76E712E5}" srcOrd="0" destOrd="0" presId="urn:microsoft.com/office/officeart/2005/8/layout/cycle4"/>
    <dgm:cxn modelId="{CCC469FF-BBE9-5B47-BEA8-C094F9845F72}" type="presOf" srcId="{74920BAE-BEAD-4349-AD78-9DE0A7807D20}" destId="{AF059BAE-4B16-DE49-AD0F-5776C4E58ECF}" srcOrd="0" destOrd="0" presId="urn:microsoft.com/office/officeart/2005/8/layout/cycle4"/>
    <dgm:cxn modelId="{661C2B2E-E6E3-7241-B89D-30914C183D47}" type="presOf" srcId="{16E2A3B3-D6BC-6746-A4BD-3E060BBC4B1B}" destId="{B8131FAE-7EA0-AF4E-A1FE-DA22E2007F3A}" srcOrd="0" destOrd="0" presId="urn:microsoft.com/office/officeart/2005/8/layout/cycle4"/>
    <dgm:cxn modelId="{81A7DAC3-AD97-5B4B-88C6-73458E9CBF3E}" type="presOf" srcId="{D550DA7B-74AA-0246-A721-1478C0A66F3A}" destId="{69DC18BC-D9F9-A14D-AEA5-C91E14C1C23B}" srcOrd="0" destOrd="0" presId="urn:microsoft.com/office/officeart/2005/8/layout/cycle4"/>
    <dgm:cxn modelId="{D54E6CB8-1406-6549-B0C3-319CCFB2A225}" srcId="{AC8B0043-0982-B842-BD88-6459CF98F3AD}" destId="{A37BB536-DEC7-8B47-AFFF-0D0BD3BA39D7}" srcOrd="1" destOrd="0" parTransId="{0A50368B-4F4D-9E4B-A6B3-0F42585E1A7D}" sibTransId="{FC23B67F-6081-E749-87FF-A2363CAC0A73}"/>
    <dgm:cxn modelId="{0EA05FFF-8DCA-FC4C-AD85-C9969415FADB}" type="presOf" srcId="{EF2E52E5-FE70-2D4F-9785-8AC0CBF72CE0}" destId="{F35DCF7B-A6AC-3E4D-B0FC-E497FFF8BD0F}" srcOrd="1" destOrd="0" presId="urn:microsoft.com/office/officeart/2005/8/layout/cycle4"/>
    <dgm:cxn modelId="{297CF3AD-3DA2-F14F-9B1D-A33F81F5789E}" srcId="{A37BB536-DEC7-8B47-AFFF-0D0BD3BA39D7}" destId="{627307A6-840F-114A-97EE-170D85BED4AC}" srcOrd="1" destOrd="0" parTransId="{A5639BB5-F87D-824B-B3BE-49848B8E8ECE}" sibTransId="{DF7F14BA-5E5C-AB4C-A4C3-0514C8E0B9B5}"/>
    <dgm:cxn modelId="{172DECC1-771E-8C44-96D5-2DE36DFFA146}" srcId="{16E2A3B3-D6BC-6746-A4BD-3E060BBC4B1B}" destId="{0132128E-3C47-DE4D-B931-DE48ADE762BD}" srcOrd="0" destOrd="0" parTransId="{8D361449-63DD-EE4F-AE05-454B2FAC9A7D}" sibTransId="{E19C59AE-86BA-1F4E-A24A-DE44B3BA8385}"/>
    <dgm:cxn modelId="{36DDCEE3-8543-6543-9A23-1D1ADFBC8320}" type="presOf" srcId="{673EAC17-99F2-8044-8056-98C4B44FC7F4}" destId="{B23BA66E-C092-9C40-9CD8-CF742932DC51}" srcOrd="0" destOrd="0" presId="urn:microsoft.com/office/officeart/2005/8/layout/cycle4"/>
    <dgm:cxn modelId="{3E5B8F61-8979-8B43-B574-2C439F003BCD}" type="presOf" srcId="{D550DA7B-74AA-0246-A721-1478C0A66F3A}" destId="{39E6B88C-C975-2544-865E-2A17243E04AC}" srcOrd="1" destOrd="0" presId="urn:microsoft.com/office/officeart/2005/8/layout/cycle4"/>
    <dgm:cxn modelId="{76B55BA7-033C-F24F-8E1D-C25CA515286B}" srcId="{A37BB536-DEC7-8B47-AFFF-0D0BD3BA39D7}" destId="{74920BAE-BEAD-4349-AD78-9DE0A7807D20}" srcOrd="0" destOrd="0" parTransId="{32202C77-0494-6B49-96D8-A1271CA36EC9}" sibTransId="{0E818A5E-7271-9541-8E06-C05D737DE6F2}"/>
    <dgm:cxn modelId="{AC9A0B85-E27D-4842-B67E-00933C44CF8B}" type="presOf" srcId="{74920BAE-BEAD-4349-AD78-9DE0A7807D20}" destId="{FA20272E-96A1-1741-9284-986CC76E63BD}" srcOrd="1" destOrd="0" presId="urn:microsoft.com/office/officeart/2005/8/layout/cycle4"/>
    <dgm:cxn modelId="{903C0AEC-0DD7-4391-8972-B64DAB085B16}" srcId="{04817195-F3EC-AE47-84B0-ADFBBC773983}" destId="{71A50778-ED1E-412E-9ECC-901E20CA3D62}" srcOrd="1" destOrd="0" parTransId="{78A5CCBE-9A4F-42D5-A76C-9316E4243A28}" sibTransId="{A98B091F-2AE0-40B2-8960-EC4C463585F6}"/>
    <dgm:cxn modelId="{495F13AC-58C0-4C9A-84CF-186565F7D8F9}" srcId="{673EAC17-99F2-8044-8056-98C4B44FC7F4}" destId="{C83A0296-AE30-4A7C-BB45-7B1B09768EBC}" srcOrd="1" destOrd="0" parTransId="{CBFBDAC2-82E2-423C-8A99-1D79D01BB90D}" sibTransId="{64EED04C-815B-4113-86D2-D6F0971FBE02}"/>
    <dgm:cxn modelId="{55876251-6AA0-4EC3-A6AE-63544A712BD7}" type="presOf" srcId="{C83A0296-AE30-4A7C-BB45-7B1B09768EBC}" destId="{732E231B-008F-C44F-985E-DC0E76E712E5}" srcOrd="0" destOrd="1" presId="urn:microsoft.com/office/officeart/2005/8/layout/cycle4"/>
    <dgm:cxn modelId="{18E64F22-BB3E-6446-9182-C215F28B4A5E}" type="presOf" srcId="{0132128E-3C47-DE4D-B931-DE48ADE762BD}" destId="{3CD2CD53-E977-7748-8AD1-5421FD5C209E}" srcOrd="1" destOrd="0" presId="urn:microsoft.com/office/officeart/2005/8/layout/cycle4"/>
    <dgm:cxn modelId="{32C16FF4-14B5-A049-8AC5-E5F6887E2F41}" type="presOf" srcId="{A37BB536-DEC7-8B47-AFFF-0D0BD3BA39D7}" destId="{82B63247-033A-9E43-B22D-C963A10F28BF}" srcOrd="0" destOrd="0" presId="urn:microsoft.com/office/officeart/2005/8/layout/cycle4"/>
    <dgm:cxn modelId="{B3813D03-4012-1E4D-B791-873E3AD5B6CF}" srcId="{673EAC17-99F2-8044-8056-98C4B44FC7F4}" destId="{EF2E52E5-FE70-2D4F-9785-8AC0CBF72CE0}" srcOrd="0" destOrd="0" parTransId="{45A12669-7C6B-7A48-BF1A-2C2A911D71FF}" sibTransId="{F6873C40-0A3C-CA4F-ADB2-6DFAD3DDF885}"/>
    <dgm:cxn modelId="{9861E5C0-A57E-4549-9022-0B8020C8586F}" type="presOf" srcId="{71A50778-ED1E-412E-9ECC-901E20CA3D62}" destId="{69DC18BC-D9F9-A14D-AEA5-C91E14C1C23B}" srcOrd="0" destOrd="1" presId="urn:microsoft.com/office/officeart/2005/8/layout/cycle4"/>
    <dgm:cxn modelId="{6526EFC8-A1D7-B048-AC00-7E6A55943C14}" srcId="{AC8B0043-0982-B842-BD88-6459CF98F3AD}" destId="{673EAC17-99F2-8044-8056-98C4B44FC7F4}" srcOrd="2" destOrd="0" parTransId="{7EE7D712-0E3C-CD48-B24F-657BE8340AA4}" sibTransId="{E876AC15-7FC8-C348-9C24-2BD901303597}"/>
    <dgm:cxn modelId="{6090767A-34E5-2B4E-9315-5D114CD69C5F}" srcId="{AC8B0043-0982-B842-BD88-6459CF98F3AD}" destId="{16E2A3B3-D6BC-6746-A4BD-3E060BBC4B1B}" srcOrd="3" destOrd="0" parTransId="{FFC88D21-E610-044B-922B-24927F9759A1}" sibTransId="{94A1B0F1-72CF-4E4A-9F4C-1157EB5970EC}"/>
    <dgm:cxn modelId="{E14E1C2F-1DEA-1E45-9C27-62707832D919}" type="presOf" srcId="{0132128E-3C47-DE4D-B931-DE48ADE762BD}" destId="{891466AC-70C8-274D-9423-C3E0B85265ED}" srcOrd="0" destOrd="0" presId="urn:microsoft.com/office/officeart/2005/8/layout/cycle4"/>
    <dgm:cxn modelId="{EBFA31B4-00EA-884B-BE0A-9CE44CAE1B8D}" type="presOf" srcId="{627307A6-840F-114A-97EE-170D85BED4AC}" destId="{AF059BAE-4B16-DE49-AD0F-5776C4E58ECF}" srcOrd="0" destOrd="1" presId="urn:microsoft.com/office/officeart/2005/8/layout/cycle4"/>
    <dgm:cxn modelId="{B952B18E-29B5-794E-8C67-464B95366B7E}" type="presOf" srcId="{627307A6-840F-114A-97EE-170D85BED4AC}" destId="{FA20272E-96A1-1741-9284-986CC76E63BD}" srcOrd="1" destOrd="1" presId="urn:microsoft.com/office/officeart/2005/8/layout/cycle4"/>
    <dgm:cxn modelId="{DD0898CC-FEDC-E244-A726-DAC87EEA0F02}" type="presOf" srcId="{04817195-F3EC-AE47-84B0-ADFBBC773983}" destId="{9D079A95-52F4-9347-9C3F-4BA93282A9B3}" srcOrd="0" destOrd="0" presId="urn:microsoft.com/office/officeart/2005/8/layout/cycle4"/>
    <dgm:cxn modelId="{9662AF55-A26E-44F8-A939-B2D24445B64C}" type="presOf" srcId="{C83A0296-AE30-4A7C-BB45-7B1B09768EBC}" destId="{F35DCF7B-A6AC-3E4D-B0FC-E497FFF8BD0F}" srcOrd="1" destOrd="1" presId="urn:microsoft.com/office/officeart/2005/8/layout/cycle4"/>
    <dgm:cxn modelId="{E54FA7EC-639E-B340-B680-3817A82761B8}" type="presOf" srcId="{AC8B0043-0982-B842-BD88-6459CF98F3AD}" destId="{E4254EBF-DB39-2B4D-9F4C-9C96EBE8DE04}" srcOrd="0" destOrd="0" presId="urn:microsoft.com/office/officeart/2005/8/layout/cycle4"/>
    <dgm:cxn modelId="{3A4A5D4F-B77A-6341-AF9D-96C275369AFC}" srcId="{04817195-F3EC-AE47-84B0-ADFBBC773983}" destId="{D550DA7B-74AA-0246-A721-1478C0A66F3A}" srcOrd="0" destOrd="0" parTransId="{5D4B86B3-5E51-654E-9F60-D7F80298C5B0}" sibTransId="{E6C80944-7894-D747-971C-C2686CE63DEF}"/>
    <dgm:cxn modelId="{BA973E4E-94AD-4A93-8A14-FDEA1E8CFF09}" type="presOf" srcId="{71A50778-ED1E-412E-9ECC-901E20CA3D62}" destId="{39E6B88C-C975-2544-865E-2A17243E04AC}" srcOrd="1" destOrd="1" presId="urn:microsoft.com/office/officeart/2005/8/layout/cycle4"/>
    <dgm:cxn modelId="{8D9C288C-7297-6C48-B634-4B08F6AA3CAE}" srcId="{AC8B0043-0982-B842-BD88-6459CF98F3AD}" destId="{04817195-F3EC-AE47-84B0-ADFBBC773983}" srcOrd="0" destOrd="0" parTransId="{2E6A17D1-FCD7-E346-B7AC-CFA8748DAEE8}" sibTransId="{52179198-D19C-4344-85E7-C0456A2BC947}"/>
    <dgm:cxn modelId="{C1A9E2F9-D826-EF4E-BFD3-157F53937AB9}" type="presParOf" srcId="{E4254EBF-DB39-2B4D-9F4C-9C96EBE8DE04}" destId="{8A15F224-294C-8941-B260-84F76B2088BB}" srcOrd="0" destOrd="0" presId="urn:microsoft.com/office/officeart/2005/8/layout/cycle4"/>
    <dgm:cxn modelId="{A46DE9A4-BEAB-1D48-9499-85C06C0F6478}" type="presParOf" srcId="{8A15F224-294C-8941-B260-84F76B2088BB}" destId="{3B07DEF5-75CF-944F-AAE8-CAE14AA12502}" srcOrd="0" destOrd="0" presId="urn:microsoft.com/office/officeart/2005/8/layout/cycle4"/>
    <dgm:cxn modelId="{4D3085DF-F398-2C4E-B029-0E651E4D04BB}" type="presParOf" srcId="{3B07DEF5-75CF-944F-AAE8-CAE14AA12502}" destId="{69DC18BC-D9F9-A14D-AEA5-C91E14C1C23B}" srcOrd="0" destOrd="0" presId="urn:microsoft.com/office/officeart/2005/8/layout/cycle4"/>
    <dgm:cxn modelId="{899D7C2A-DB87-D84D-9666-5F34DB9F102D}" type="presParOf" srcId="{3B07DEF5-75CF-944F-AAE8-CAE14AA12502}" destId="{39E6B88C-C975-2544-865E-2A17243E04AC}" srcOrd="1" destOrd="0" presId="urn:microsoft.com/office/officeart/2005/8/layout/cycle4"/>
    <dgm:cxn modelId="{E34669D2-F9DC-3B44-80F6-DA6103C9598E}" type="presParOf" srcId="{8A15F224-294C-8941-B260-84F76B2088BB}" destId="{D34310C8-5742-954D-A318-074C3DDC53EA}" srcOrd="1" destOrd="0" presId="urn:microsoft.com/office/officeart/2005/8/layout/cycle4"/>
    <dgm:cxn modelId="{8A41AC5D-73C7-B74F-9A48-7517B10FE6B2}" type="presParOf" srcId="{D34310C8-5742-954D-A318-074C3DDC53EA}" destId="{AF059BAE-4B16-DE49-AD0F-5776C4E58ECF}" srcOrd="0" destOrd="0" presId="urn:microsoft.com/office/officeart/2005/8/layout/cycle4"/>
    <dgm:cxn modelId="{6F09BF81-E690-3545-80B8-7BE69EE7F63A}" type="presParOf" srcId="{D34310C8-5742-954D-A318-074C3DDC53EA}" destId="{FA20272E-96A1-1741-9284-986CC76E63BD}" srcOrd="1" destOrd="0" presId="urn:microsoft.com/office/officeart/2005/8/layout/cycle4"/>
    <dgm:cxn modelId="{DDB03513-635D-514E-893A-4DDE32DDAAAA}" type="presParOf" srcId="{8A15F224-294C-8941-B260-84F76B2088BB}" destId="{582E62B1-E7A7-1542-AC13-EAC3C3B3AEDC}" srcOrd="2" destOrd="0" presId="urn:microsoft.com/office/officeart/2005/8/layout/cycle4"/>
    <dgm:cxn modelId="{C97AB508-0893-9644-9A90-80C9D8F92C06}" type="presParOf" srcId="{582E62B1-E7A7-1542-AC13-EAC3C3B3AEDC}" destId="{732E231B-008F-C44F-985E-DC0E76E712E5}" srcOrd="0" destOrd="0" presId="urn:microsoft.com/office/officeart/2005/8/layout/cycle4"/>
    <dgm:cxn modelId="{44364A0E-684C-4C4E-ADC0-9D5006DB3975}" type="presParOf" srcId="{582E62B1-E7A7-1542-AC13-EAC3C3B3AEDC}" destId="{F35DCF7B-A6AC-3E4D-B0FC-E497FFF8BD0F}" srcOrd="1" destOrd="0" presId="urn:microsoft.com/office/officeart/2005/8/layout/cycle4"/>
    <dgm:cxn modelId="{F04F4358-36E4-BA4C-AA82-F7923FCD648D}" type="presParOf" srcId="{8A15F224-294C-8941-B260-84F76B2088BB}" destId="{D5C4A605-B7C2-FA48-A542-D3C7B07E0FD3}" srcOrd="3" destOrd="0" presId="urn:microsoft.com/office/officeart/2005/8/layout/cycle4"/>
    <dgm:cxn modelId="{EC0F28A6-FA55-3D45-AD98-3A56704645E1}" type="presParOf" srcId="{D5C4A605-B7C2-FA48-A542-D3C7B07E0FD3}" destId="{891466AC-70C8-274D-9423-C3E0B85265ED}" srcOrd="0" destOrd="0" presId="urn:microsoft.com/office/officeart/2005/8/layout/cycle4"/>
    <dgm:cxn modelId="{A3EAD18C-DE63-1748-A59B-D516AB48CD75}" type="presParOf" srcId="{D5C4A605-B7C2-FA48-A542-D3C7B07E0FD3}" destId="{3CD2CD53-E977-7748-8AD1-5421FD5C209E}" srcOrd="1" destOrd="0" presId="urn:microsoft.com/office/officeart/2005/8/layout/cycle4"/>
    <dgm:cxn modelId="{9B807434-679B-6B48-BD1C-70CC159DF358}" type="presParOf" srcId="{8A15F224-294C-8941-B260-84F76B2088BB}" destId="{D2009CCD-E09D-6D44-BD2F-8F5CB4E98059}" srcOrd="4" destOrd="0" presId="urn:microsoft.com/office/officeart/2005/8/layout/cycle4"/>
    <dgm:cxn modelId="{A1B39784-D73C-3446-8448-CFA88A137927}" type="presParOf" srcId="{E4254EBF-DB39-2B4D-9F4C-9C96EBE8DE04}" destId="{A32A110F-7FFD-1445-8C5D-E9595FD5062C}" srcOrd="1" destOrd="0" presId="urn:microsoft.com/office/officeart/2005/8/layout/cycle4"/>
    <dgm:cxn modelId="{20935489-A008-D44B-950F-736B1935BCB3}" type="presParOf" srcId="{A32A110F-7FFD-1445-8C5D-E9595FD5062C}" destId="{9D079A95-52F4-9347-9C3F-4BA93282A9B3}" srcOrd="0" destOrd="0" presId="urn:microsoft.com/office/officeart/2005/8/layout/cycle4"/>
    <dgm:cxn modelId="{E2258575-CE15-A948-81E5-461B140DC591}" type="presParOf" srcId="{A32A110F-7FFD-1445-8C5D-E9595FD5062C}" destId="{82B63247-033A-9E43-B22D-C963A10F28BF}" srcOrd="1" destOrd="0" presId="urn:microsoft.com/office/officeart/2005/8/layout/cycle4"/>
    <dgm:cxn modelId="{B99B3BAD-1E35-3545-AED3-99E2D4D4AEDC}" type="presParOf" srcId="{A32A110F-7FFD-1445-8C5D-E9595FD5062C}" destId="{B23BA66E-C092-9C40-9CD8-CF742932DC51}" srcOrd="2" destOrd="0" presId="urn:microsoft.com/office/officeart/2005/8/layout/cycle4"/>
    <dgm:cxn modelId="{F84F4288-8354-AA41-A588-C763C26CC579}" type="presParOf" srcId="{A32A110F-7FFD-1445-8C5D-E9595FD5062C}" destId="{B8131FAE-7EA0-AF4E-A1FE-DA22E2007F3A}" srcOrd="3" destOrd="0" presId="urn:microsoft.com/office/officeart/2005/8/layout/cycle4"/>
    <dgm:cxn modelId="{59A801B4-A209-6D4F-AAA1-5D8A5E4159FA}" type="presParOf" srcId="{A32A110F-7FFD-1445-8C5D-E9595FD5062C}" destId="{140D3B5C-75CC-2F43-8DD6-33964BA50E94}" srcOrd="4" destOrd="0" presId="urn:microsoft.com/office/officeart/2005/8/layout/cycle4"/>
    <dgm:cxn modelId="{FD8C504E-C40B-9340-A883-B7A83301D59A}" type="presParOf" srcId="{E4254EBF-DB39-2B4D-9F4C-9C96EBE8DE04}" destId="{AF2AA968-8A3B-864F-805B-2C4294F644C8}" srcOrd="2" destOrd="0" presId="urn:microsoft.com/office/officeart/2005/8/layout/cycle4"/>
    <dgm:cxn modelId="{36203CE1-C25B-D949-87AC-4117BD2919C4}" type="presParOf" srcId="{E4254EBF-DB39-2B4D-9F4C-9C96EBE8DE04}" destId="{F9D606AD-FCCB-F247-AD65-CB901D21004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1A49BA9-63F0-E64D-86F2-86F2F768649A}" type="doc">
      <dgm:prSet loTypeId="urn:microsoft.com/office/officeart/2005/8/layout/pyramid2" loCatId="" qsTypeId="urn:microsoft.com/office/officeart/2005/8/quickstyle/simple3" qsCatId="simple" csTypeId="urn:microsoft.com/office/officeart/2005/8/colors/accent4_1" csCatId="accent4" phldr="1"/>
      <dgm:spPr/>
    </dgm:pt>
    <dgm:pt modelId="{2659BD57-EFAC-2B4D-8C3E-EC3ACA0B11A8}">
      <dgm:prSet phldrT="[Tekst]" custT="1"/>
      <dgm:spPr>
        <a:solidFill>
          <a:srgbClr val="FFFFCC">
            <a:alpha val="90000"/>
          </a:srgbClr>
        </a:solidFill>
        <a:ln>
          <a:solidFill>
            <a:srgbClr val="00B050"/>
          </a:solidFill>
        </a:ln>
      </dgm:spPr>
      <dgm:t>
        <a:bodyPr/>
        <a:lstStyle/>
        <a:p>
          <a:r>
            <a:rPr lang="pl-PL" sz="1600" dirty="0"/>
            <a:t>Utrzymanie zieleni przy drogach powiatowych i gminnych</a:t>
          </a:r>
        </a:p>
      </dgm:t>
    </dgm:pt>
    <dgm:pt modelId="{9BDDE9EA-49F0-D84B-BEC6-C348389F5514}" type="parTrans" cxnId="{89F8D52D-06CC-304D-9A5C-CFEAE984C0FE}">
      <dgm:prSet/>
      <dgm:spPr/>
      <dgm:t>
        <a:bodyPr/>
        <a:lstStyle/>
        <a:p>
          <a:endParaRPr lang="pl-PL"/>
        </a:p>
      </dgm:t>
    </dgm:pt>
    <dgm:pt modelId="{05812F80-DBDB-7E49-B9D6-67DF633BF0F1}" type="sibTrans" cxnId="{89F8D52D-06CC-304D-9A5C-CFEAE984C0FE}">
      <dgm:prSet/>
      <dgm:spPr/>
      <dgm:t>
        <a:bodyPr/>
        <a:lstStyle/>
        <a:p>
          <a:endParaRPr lang="pl-PL"/>
        </a:p>
      </dgm:t>
    </dgm:pt>
    <dgm:pt modelId="{1900EC23-B490-C74B-B6ED-49F57774DD9F}">
      <dgm:prSet phldrT="[Tekst]" custT="1"/>
      <dgm:spPr>
        <a:solidFill>
          <a:srgbClr val="FFFFCC">
            <a:alpha val="90000"/>
          </a:srgbClr>
        </a:solidFill>
        <a:ln>
          <a:solidFill>
            <a:srgbClr val="00B050"/>
          </a:solidFill>
        </a:ln>
      </dgm:spPr>
      <dgm:t>
        <a:bodyPr/>
        <a:lstStyle/>
        <a:p>
          <a:r>
            <a:rPr lang="pl-PL" sz="1600" dirty="0"/>
            <a:t>Ukończenie transgranicznego projektu Goleszowa i Wędryni pn. „Przyroda nie zna granic / </a:t>
          </a:r>
          <a:r>
            <a:rPr lang="pl-PL" sz="1600" dirty="0" err="1"/>
            <a:t>Příroda</a:t>
          </a:r>
          <a:r>
            <a:rPr lang="pl-PL" sz="1600" dirty="0"/>
            <a:t> </a:t>
          </a:r>
          <a:r>
            <a:rPr lang="pl-PL" sz="1600" dirty="0" err="1"/>
            <a:t>nezná</a:t>
          </a:r>
          <a:r>
            <a:rPr lang="pl-PL" sz="1600" dirty="0"/>
            <a:t> </a:t>
          </a:r>
          <a:r>
            <a:rPr lang="pl-PL" sz="1600" dirty="0" err="1"/>
            <a:t>hranic</a:t>
          </a:r>
          <a:r>
            <a:rPr lang="pl-PL" sz="1600" dirty="0"/>
            <a:t>”.</a:t>
          </a:r>
        </a:p>
      </dgm:t>
    </dgm:pt>
    <dgm:pt modelId="{1B73B032-61B2-244E-BD47-8603EB0B99D2}" type="parTrans" cxnId="{2175060F-68B5-D443-891E-9B5D0BA69371}">
      <dgm:prSet/>
      <dgm:spPr/>
      <dgm:t>
        <a:bodyPr/>
        <a:lstStyle/>
        <a:p>
          <a:endParaRPr lang="pl-PL"/>
        </a:p>
      </dgm:t>
    </dgm:pt>
    <dgm:pt modelId="{D8211CAC-B9D6-5F46-8754-589C910AC4FA}" type="sibTrans" cxnId="{2175060F-68B5-D443-891E-9B5D0BA69371}">
      <dgm:prSet/>
      <dgm:spPr/>
      <dgm:t>
        <a:bodyPr/>
        <a:lstStyle/>
        <a:p>
          <a:endParaRPr lang="pl-PL"/>
        </a:p>
      </dgm:t>
    </dgm:pt>
    <dgm:pt modelId="{2B047AAA-41D3-4541-9B00-2859FA2D62E5}">
      <dgm:prSet phldrT="[Tekst]" custT="1"/>
      <dgm:spPr>
        <a:solidFill>
          <a:srgbClr val="FFFFCC">
            <a:alpha val="90000"/>
          </a:srgbClr>
        </a:solidFill>
        <a:ln>
          <a:solidFill>
            <a:srgbClr val="00B050"/>
          </a:solidFill>
        </a:ln>
      </dgm:spPr>
      <dgm:t>
        <a:bodyPr/>
        <a:lstStyle/>
        <a:p>
          <a:r>
            <a:rPr lang="pl-PL" sz="1600" dirty="0"/>
            <a:t>ZPKWŚ wykonywał ekspertyzy i inwentaryzacje </a:t>
          </a:r>
        </a:p>
      </dgm:t>
    </dgm:pt>
    <dgm:pt modelId="{7DB683D5-461C-F64A-916C-72BCBB8898B8}" type="parTrans" cxnId="{0EB00F6B-416D-1E49-A976-C428E33957FB}">
      <dgm:prSet/>
      <dgm:spPr/>
      <dgm:t>
        <a:bodyPr/>
        <a:lstStyle/>
        <a:p>
          <a:endParaRPr lang="pl-PL"/>
        </a:p>
      </dgm:t>
    </dgm:pt>
    <dgm:pt modelId="{293A6960-8EE9-F941-849B-B0FD977E2362}" type="sibTrans" cxnId="{0EB00F6B-416D-1E49-A976-C428E33957FB}">
      <dgm:prSet/>
      <dgm:spPr/>
      <dgm:t>
        <a:bodyPr/>
        <a:lstStyle/>
        <a:p>
          <a:endParaRPr lang="pl-PL"/>
        </a:p>
      </dgm:t>
    </dgm:pt>
    <dgm:pt modelId="{E1B520C8-E776-3A48-A36E-3A8FB20F8E4F}">
      <dgm:prSet custT="1"/>
      <dgm:spPr>
        <a:solidFill>
          <a:srgbClr val="FFFFCC">
            <a:alpha val="90000"/>
          </a:srgbClr>
        </a:solidFill>
        <a:ln>
          <a:solidFill>
            <a:srgbClr val="00B050"/>
          </a:solidFill>
        </a:ln>
      </dgm:spPr>
      <dgm:t>
        <a:bodyPr/>
        <a:lstStyle/>
        <a:p>
          <a:r>
            <a:rPr lang="pl-PL" sz="1600" dirty="0"/>
            <a:t>Oznakowanie form ochrony przyrody (RDOŚ i gminy)</a:t>
          </a:r>
        </a:p>
      </dgm:t>
    </dgm:pt>
    <dgm:pt modelId="{090ADE8A-27A5-7F4A-BD6F-0151B9FE475F}" type="parTrans" cxnId="{CCF9B2E8-556B-A744-AE81-704AE3F2E30D}">
      <dgm:prSet/>
      <dgm:spPr/>
      <dgm:t>
        <a:bodyPr/>
        <a:lstStyle/>
        <a:p>
          <a:endParaRPr lang="pl-PL"/>
        </a:p>
      </dgm:t>
    </dgm:pt>
    <dgm:pt modelId="{5BE370AA-2208-A343-811F-ABCCD3B3BF49}" type="sibTrans" cxnId="{CCF9B2E8-556B-A744-AE81-704AE3F2E30D}">
      <dgm:prSet/>
      <dgm:spPr/>
      <dgm:t>
        <a:bodyPr/>
        <a:lstStyle/>
        <a:p>
          <a:endParaRPr lang="pl-PL"/>
        </a:p>
      </dgm:t>
    </dgm:pt>
    <dgm:pt modelId="{DBE288A1-362C-BE46-A90C-C76079363511}" type="pres">
      <dgm:prSet presAssocID="{21A49BA9-63F0-E64D-86F2-86F2F768649A}" presName="compositeShape" presStyleCnt="0">
        <dgm:presLayoutVars>
          <dgm:dir/>
          <dgm:resizeHandles/>
        </dgm:presLayoutVars>
      </dgm:prSet>
      <dgm:spPr/>
    </dgm:pt>
    <dgm:pt modelId="{5038C760-9325-4642-A392-BE54D3D75FFF}" type="pres">
      <dgm:prSet presAssocID="{21A49BA9-63F0-E64D-86F2-86F2F768649A}" presName="pyramid" presStyleLbl="node1" presStyleIdx="0" presStyleCnt="1"/>
      <dgm:spPr>
        <a:solidFill>
          <a:srgbClr val="CCFFFF"/>
        </a:solidFill>
      </dgm:spPr>
    </dgm:pt>
    <dgm:pt modelId="{F3F4F0A4-FB35-8345-9BE9-289D414567BB}" type="pres">
      <dgm:prSet presAssocID="{21A49BA9-63F0-E64D-86F2-86F2F768649A}" presName="theList" presStyleCnt="0"/>
      <dgm:spPr/>
    </dgm:pt>
    <dgm:pt modelId="{48023D8B-D9F0-D349-BB9D-15A29D97D0DF}" type="pres">
      <dgm:prSet presAssocID="{2659BD57-EFAC-2B4D-8C3E-EC3ACA0B11A8}" presName="aNode" presStyleLbl="fgAcc1" presStyleIdx="0" presStyleCnt="4" custScaleX="11464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2EDAB1-B34E-574C-A302-760F86AAE907}" type="pres">
      <dgm:prSet presAssocID="{2659BD57-EFAC-2B4D-8C3E-EC3ACA0B11A8}" presName="aSpace" presStyleCnt="0"/>
      <dgm:spPr/>
    </dgm:pt>
    <dgm:pt modelId="{A0CC91C5-9369-E04C-B823-EF8481AB2671}" type="pres">
      <dgm:prSet presAssocID="{1900EC23-B490-C74B-B6ED-49F57774DD9F}" presName="aNode" presStyleLbl="fgAcc1" presStyleIdx="1" presStyleCnt="4" custScaleX="1184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341708-F464-324D-865F-9E21AD6B326D}" type="pres">
      <dgm:prSet presAssocID="{1900EC23-B490-C74B-B6ED-49F57774DD9F}" presName="aSpace" presStyleCnt="0"/>
      <dgm:spPr/>
    </dgm:pt>
    <dgm:pt modelId="{E930EFB6-3F22-9742-8443-94AFDDFB654B}" type="pres">
      <dgm:prSet presAssocID="{2B047AAA-41D3-4541-9B00-2859FA2D62E5}" presName="aNode" presStyleLbl="fgAcc1" presStyleIdx="2" presStyleCnt="4" custScaleX="11896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D688B7-6A6B-344E-AC4E-C0E30E8AD1BC}" type="pres">
      <dgm:prSet presAssocID="{2B047AAA-41D3-4541-9B00-2859FA2D62E5}" presName="aSpace" presStyleCnt="0"/>
      <dgm:spPr/>
    </dgm:pt>
    <dgm:pt modelId="{8AE1F853-5222-854C-BFDF-6D2695C299F8}" type="pres">
      <dgm:prSet presAssocID="{E1B520C8-E776-3A48-A36E-3A8FB20F8E4F}" presName="aNode" presStyleLbl="fgAcc1" presStyleIdx="3" presStyleCnt="4" custScaleX="1192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C099EB-CC09-8F47-87F7-D372F9F6D38B}" type="pres">
      <dgm:prSet presAssocID="{E1B520C8-E776-3A48-A36E-3A8FB20F8E4F}" presName="aSpace" presStyleCnt="0"/>
      <dgm:spPr/>
    </dgm:pt>
  </dgm:ptLst>
  <dgm:cxnLst>
    <dgm:cxn modelId="{BC709B55-19C0-B640-9C35-47F443A7C558}" type="presOf" srcId="{21A49BA9-63F0-E64D-86F2-86F2F768649A}" destId="{DBE288A1-362C-BE46-A90C-C76079363511}" srcOrd="0" destOrd="0" presId="urn:microsoft.com/office/officeart/2005/8/layout/pyramid2"/>
    <dgm:cxn modelId="{CCF9B2E8-556B-A744-AE81-704AE3F2E30D}" srcId="{21A49BA9-63F0-E64D-86F2-86F2F768649A}" destId="{E1B520C8-E776-3A48-A36E-3A8FB20F8E4F}" srcOrd="3" destOrd="0" parTransId="{090ADE8A-27A5-7F4A-BD6F-0151B9FE475F}" sibTransId="{5BE370AA-2208-A343-811F-ABCCD3B3BF49}"/>
    <dgm:cxn modelId="{2783D5ED-ACDB-6848-A164-2DC2FE48D8E1}" type="presOf" srcId="{E1B520C8-E776-3A48-A36E-3A8FB20F8E4F}" destId="{8AE1F853-5222-854C-BFDF-6D2695C299F8}" srcOrd="0" destOrd="0" presId="urn:microsoft.com/office/officeart/2005/8/layout/pyramid2"/>
    <dgm:cxn modelId="{0EB00F6B-416D-1E49-A976-C428E33957FB}" srcId="{21A49BA9-63F0-E64D-86F2-86F2F768649A}" destId="{2B047AAA-41D3-4541-9B00-2859FA2D62E5}" srcOrd="2" destOrd="0" parTransId="{7DB683D5-461C-F64A-916C-72BCBB8898B8}" sibTransId="{293A6960-8EE9-F941-849B-B0FD977E2362}"/>
    <dgm:cxn modelId="{89F8D52D-06CC-304D-9A5C-CFEAE984C0FE}" srcId="{21A49BA9-63F0-E64D-86F2-86F2F768649A}" destId="{2659BD57-EFAC-2B4D-8C3E-EC3ACA0B11A8}" srcOrd="0" destOrd="0" parTransId="{9BDDE9EA-49F0-D84B-BEC6-C348389F5514}" sibTransId="{05812F80-DBDB-7E49-B9D6-67DF633BF0F1}"/>
    <dgm:cxn modelId="{2175060F-68B5-D443-891E-9B5D0BA69371}" srcId="{21A49BA9-63F0-E64D-86F2-86F2F768649A}" destId="{1900EC23-B490-C74B-B6ED-49F57774DD9F}" srcOrd="1" destOrd="0" parTransId="{1B73B032-61B2-244E-BD47-8603EB0B99D2}" sibTransId="{D8211CAC-B9D6-5F46-8754-589C910AC4FA}"/>
    <dgm:cxn modelId="{F468BDBA-497B-684B-B545-BF2FDA76F4BC}" type="presOf" srcId="{1900EC23-B490-C74B-B6ED-49F57774DD9F}" destId="{A0CC91C5-9369-E04C-B823-EF8481AB2671}" srcOrd="0" destOrd="0" presId="urn:microsoft.com/office/officeart/2005/8/layout/pyramid2"/>
    <dgm:cxn modelId="{82E4B9E8-579B-D649-8EB5-FAE726C2E29B}" type="presOf" srcId="{2B047AAA-41D3-4541-9B00-2859FA2D62E5}" destId="{E930EFB6-3F22-9742-8443-94AFDDFB654B}" srcOrd="0" destOrd="0" presId="urn:microsoft.com/office/officeart/2005/8/layout/pyramid2"/>
    <dgm:cxn modelId="{1FE95E66-1C13-7442-BA4B-4CFD3FAE8F27}" type="presOf" srcId="{2659BD57-EFAC-2B4D-8C3E-EC3ACA0B11A8}" destId="{48023D8B-D9F0-D349-BB9D-15A29D97D0DF}" srcOrd="0" destOrd="0" presId="urn:microsoft.com/office/officeart/2005/8/layout/pyramid2"/>
    <dgm:cxn modelId="{F4187B2A-CD13-7D4E-8EC3-F8CC2F2BD3C7}" type="presParOf" srcId="{DBE288A1-362C-BE46-A90C-C76079363511}" destId="{5038C760-9325-4642-A392-BE54D3D75FFF}" srcOrd="0" destOrd="0" presId="urn:microsoft.com/office/officeart/2005/8/layout/pyramid2"/>
    <dgm:cxn modelId="{5D079157-153C-534D-93D7-1503D3FA8D17}" type="presParOf" srcId="{DBE288A1-362C-BE46-A90C-C76079363511}" destId="{F3F4F0A4-FB35-8345-9BE9-289D414567BB}" srcOrd="1" destOrd="0" presId="urn:microsoft.com/office/officeart/2005/8/layout/pyramid2"/>
    <dgm:cxn modelId="{7B59C746-CA34-1B42-A7D3-64D05F2525D5}" type="presParOf" srcId="{F3F4F0A4-FB35-8345-9BE9-289D414567BB}" destId="{48023D8B-D9F0-D349-BB9D-15A29D97D0DF}" srcOrd="0" destOrd="0" presId="urn:microsoft.com/office/officeart/2005/8/layout/pyramid2"/>
    <dgm:cxn modelId="{3BB87715-8E15-7348-AEFC-AC137A04A63B}" type="presParOf" srcId="{F3F4F0A4-FB35-8345-9BE9-289D414567BB}" destId="{902EDAB1-B34E-574C-A302-760F86AAE907}" srcOrd="1" destOrd="0" presId="urn:microsoft.com/office/officeart/2005/8/layout/pyramid2"/>
    <dgm:cxn modelId="{753A0AB6-0741-6F45-AD9F-11BBF3DE0514}" type="presParOf" srcId="{F3F4F0A4-FB35-8345-9BE9-289D414567BB}" destId="{A0CC91C5-9369-E04C-B823-EF8481AB2671}" srcOrd="2" destOrd="0" presId="urn:microsoft.com/office/officeart/2005/8/layout/pyramid2"/>
    <dgm:cxn modelId="{7F04BB78-C593-CD4C-BEB1-CC3B05376F08}" type="presParOf" srcId="{F3F4F0A4-FB35-8345-9BE9-289D414567BB}" destId="{C2341708-F464-324D-865F-9E21AD6B326D}" srcOrd="3" destOrd="0" presId="urn:microsoft.com/office/officeart/2005/8/layout/pyramid2"/>
    <dgm:cxn modelId="{FFC23B12-B2B3-5D44-A197-CEC7CE1F9E57}" type="presParOf" srcId="{F3F4F0A4-FB35-8345-9BE9-289D414567BB}" destId="{E930EFB6-3F22-9742-8443-94AFDDFB654B}" srcOrd="4" destOrd="0" presId="urn:microsoft.com/office/officeart/2005/8/layout/pyramid2"/>
    <dgm:cxn modelId="{94F5662F-6B47-784C-986E-E802B710ED5D}" type="presParOf" srcId="{F3F4F0A4-FB35-8345-9BE9-289D414567BB}" destId="{23D688B7-6A6B-344E-AC4E-C0E30E8AD1BC}" srcOrd="5" destOrd="0" presId="urn:microsoft.com/office/officeart/2005/8/layout/pyramid2"/>
    <dgm:cxn modelId="{07557A93-48B1-3447-8C92-A2EFDD439DC9}" type="presParOf" srcId="{F3F4F0A4-FB35-8345-9BE9-289D414567BB}" destId="{8AE1F853-5222-854C-BFDF-6D2695C299F8}" srcOrd="6" destOrd="0" presId="urn:microsoft.com/office/officeart/2005/8/layout/pyramid2"/>
    <dgm:cxn modelId="{30554FD6-A653-584F-AE48-801E0D3C89F4}" type="presParOf" srcId="{F3F4F0A4-FB35-8345-9BE9-289D414567BB}" destId="{1BC099EB-CC09-8F47-87F7-D372F9F6D38B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15F41-8F29-EF4F-97BF-2E0D9F54D930}">
      <dsp:nvSpPr>
        <dsp:cNvPr id="0" name=""/>
        <dsp:cNvSpPr/>
      </dsp:nvSpPr>
      <dsp:spPr>
        <a:xfrm>
          <a:off x="594065" y="0"/>
          <a:ext cx="6732748" cy="466344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F11BD8-6F70-A448-BDDA-3BEC5C454735}">
      <dsp:nvSpPr>
        <dsp:cNvPr id="0" name=""/>
        <dsp:cNvSpPr/>
      </dsp:nvSpPr>
      <dsp:spPr>
        <a:xfrm>
          <a:off x="5079" y="1399031"/>
          <a:ext cx="1721863" cy="1865376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alpha val="9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ANALIZA DOKONAŃ</a:t>
          </a:r>
        </a:p>
      </dsp:txBody>
      <dsp:txXfrm>
        <a:off x="89133" y="1483085"/>
        <a:ext cx="1553755" cy="1697268"/>
      </dsp:txXfrm>
    </dsp:sp>
    <dsp:sp modelId="{C67AEF16-70A5-4B4D-B5F4-9BA2BEBF9EEA}">
      <dsp:nvSpPr>
        <dsp:cNvPr id="0" name=""/>
        <dsp:cNvSpPr/>
      </dsp:nvSpPr>
      <dsp:spPr>
        <a:xfrm>
          <a:off x="2013919" y="1399031"/>
          <a:ext cx="1721863" cy="1865376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3333"/>
                <a:shade val="47500"/>
                <a:satMod val="137000"/>
              </a:schemeClr>
            </a:gs>
            <a:gs pos="55000">
              <a:schemeClr val="accent4">
                <a:alpha val="90000"/>
                <a:hueOff val="0"/>
                <a:satOff val="0"/>
                <a:lumOff val="0"/>
                <a:alphaOff val="-13333"/>
                <a:shade val="69000"/>
                <a:satMod val="137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3333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OCENA STOPNIA REALIZACJI CELÓW</a:t>
          </a:r>
        </a:p>
      </dsp:txBody>
      <dsp:txXfrm>
        <a:off x="2097973" y="1483085"/>
        <a:ext cx="1553755" cy="1697268"/>
      </dsp:txXfrm>
    </dsp:sp>
    <dsp:sp modelId="{B9CEFA0B-300C-D448-954A-0511E90AD49B}">
      <dsp:nvSpPr>
        <dsp:cNvPr id="0" name=""/>
        <dsp:cNvSpPr/>
      </dsp:nvSpPr>
      <dsp:spPr>
        <a:xfrm>
          <a:off x="4022759" y="1399031"/>
          <a:ext cx="1721863" cy="1865376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6667"/>
                <a:shade val="47500"/>
                <a:satMod val="137000"/>
              </a:schemeClr>
            </a:gs>
            <a:gs pos="55000">
              <a:schemeClr val="accent4">
                <a:alpha val="90000"/>
                <a:hueOff val="0"/>
                <a:satOff val="0"/>
                <a:lumOff val="0"/>
                <a:alphaOff val="-26667"/>
                <a:shade val="69000"/>
                <a:satMod val="137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6667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OCENA ROZBIEŻ-NOŚCI</a:t>
          </a:r>
        </a:p>
      </dsp:txBody>
      <dsp:txXfrm>
        <a:off x="4106813" y="1483085"/>
        <a:ext cx="1553755" cy="1697268"/>
      </dsp:txXfrm>
    </dsp:sp>
    <dsp:sp modelId="{29A41E98-F458-A944-A74B-AA546C9AAF18}">
      <dsp:nvSpPr>
        <dsp:cNvPr id="0" name=""/>
        <dsp:cNvSpPr/>
      </dsp:nvSpPr>
      <dsp:spPr>
        <a:xfrm>
          <a:off x="6031600" y="1399031"/>
          <a:ext cx="1884200" cy="1865376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shade val="47500"/>
                <a:satMod val="137000"/>
              </a:schemeClr>
            </a:gs>
            <a:gs pos="55000">
              <a:schemeClr val="accent4">
                <a:alpha val="90000"/>
                <a:hueOff val="0"/>
                <a:satOff val="0"/>
                <a:lumOff val="0"/>
                <a:alphaOff val="-40000"/>
                <a:shade val="69000"/>
                <a:satMod val="137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ANALIZA EFEKTYWNOŚCI</a:t>
          </a:r>
        </a:p>
      </dsp:txBody>
      <dsp:txXfrm>
        <a:off x="6122660" y="1490091"/>
        <a:ext cx="1702080" cy="1683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B57B2-E677-F644-B72B-04FD2D0812BE}">
      <dsp:nvSpPr>
        <dsp:cNvPr id="0" name=""/>
        <dsp:cNvSpPr/>
      </dsp:nvSpPr>
      <dsp:spPr>
        <a:xfrm>
          <a:off x="2344817" y="2232048"/>
          <a:ext cx="2376463" cy="2376463"/>
        </a:xfrm>
        <a:prstGeom prst="ellipse">
          <a:avLst/>
        </a:prstGeom>
        <a:solidFill>
          <a:srgbClr val="A5DDF3">
            <a:alpha val="8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>
              <a:solidFill>
                <a:schemeClr val="tx2"/>
              </a:solidFill>
            </a:rPr>
            <a:t>ZADANIA </a:t>
          </a:r>
        </a:p>
      </dsp:txBody>
      <dsp:txXfrm>
        <a:off x="2692842" y="2580073"/>
        <a:ext cx="1680413" cy="1680413"/>
      </dsp:txXfrm>
    </dsp:sp>
    <dsp:sp modelId="{D56B9297-29C9-9044-890D-27FC155BDBC6}">
      <dsp:nvSpPr>
        <dsp:cNvPr id="0" name=""/>
        <dsp:cNvSpPr/>
      </dsp:nvSpPr>
      <dsp:spPr>
        <a:xfrm rot="13829459">
          <a:off x="1674745" y="1908083"/>
          <a:ext cx="1100298" cy="677291"/>
        </a:xfrm>
        <a:prstGeom prst="leftArrow">
          <a:avLst>
            <a:gd name="adj1" fmla="val 60000"/>
            <a:gd name="adj2" fmla="val 50000"/>
          </a:avLst>
        </a:prstGeom>
        <a:solidFill>
          <a:srgbClr val="A5DDF3"/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518628-C627-754B-A622-0B6A9763514D}">
      <dsp:nvSpPr>
        <dsp:cNvPr id="0" name=""/>
        <dsp:cNvSpPr/>
      </dsp:nvSpPr>
      <dsp:spPr>
        <a:xfrm>
          <a:off x="328525" y="0"/>
          <a:ext cx="2257639" cy="1806111"/>
        </a:xfrm>
        <a:prstGeom prst="roundRect">
          <a:avLst>
            <a:gd name="adj" fmla="val 10000"/>
          </a:avLst>
        </a:prstGeom>
        <a:solidFill>
          <a:srgbClr val="A5DDF3">
            <a:alpha val="9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>
              <a:solidFill>
                <a:schemeClr val="bg2">
                  <a:lumMod val="25000"/>
                </a:schemeClr>
              </a:solidFill>
            </a:rPr>
            <a:t>WŁASNE </a:t>
          </a:r>
        </a:p>
      </dsp:txBody>
      <dsp:txXfrm>
        <a:off x="381424" y="52899"/>
        <a:ext cx="2151841" cy="1700313"/>
      </dsp:txXfrm>
    </dsp:sp>
    <dsp:sp modelId="{ACA76C5C-F200-6D4E-96DD-E7B3F6B9F0A6}">
      <dsp:nvSpPr>
        <dsp:cNvPr id="0" name=""/>
        <dsp:cNvSpPr/>
      </dsp:nvSpPr>
      <dsp:spPr>
        <a:xfrm rot="18932677">
          <a:off x="4302573" y="1882926"/>
          <a:ext cx="1127575" cy="677291"/>
        </a:xfrm>
        <a:prstGeom prst="leftArrow">
          <a:avLst>
            <a:gd name="adj1" fmla="val 60000"/>
            <a:gd name="adj2" fmla="val 50000"/>
          </a:avLst>
        </a:prstGeom>
        <a:solidFill>
          <a:srgbClr val="A5DDF3"/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CB6E90-5D65-1246-9FD0-889E1CD5E7DE}">
      <dsp:nvSpPr>
        <dsp:cNvPr id="0" name=""/>
        <dsp:cNvSpPr/>
      </dsp:nvSpPr>
      <dsp:spPr>
        <a:xfrm>
          <a:off x="4649104" y="0"/>
          <a:ext cx="2898967" cy="1806111"/>
        </a:xfrm>
        <a:prstGeom prst="roundRect">
          <a:avLst>
            <a:gd name="adj" fmla="val 10000"/>
          </a:avLst>
        </a:prstGeom>
        <a:solidFill>
          <a:srgbClr val="A5DDF3">
            <a:alpha val="5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>
              <a:solidFill>
                <a:schemeClr val="bg2">
                  <a:lumMod val="25000"/>
                </a:schemeClr>
              </a:solidFill>
            </a:rPr>
            <a:t>MONITOROWANE</a:t>
          </a:r>
        </a:p>
      </dsp:txBody>
      <dsp:txXfrm>
        <a:off x="4702003" y="52899"/>
        <a:ext cx="2793169" cy="17003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E5676-9E6E-CB4E-A49D-5D776CEEA188}">
      <dsp:nvSpPr>
        <dsp:cNvPr id="0" name=""/>
        <dsp:cNvSpPr/>
      </dsp:nvSpPr>
      <dsp:spPr>
        <a:xfrm>
          <a:off x="0" y="264342"/>
          <a:ext cx="4671667" cy="4671667"/>
        </a:xfrm>
        <a:prstGeom prst="pie">
          <a:avLst>
            <a:gd name="adj1" fmla="val 5400000"/>
            <a:gd name="adj2" fmla="val 16200000"/>
          </a:avLst>
        </a:prstGeom>
        <a:solidFill>
          <a:srgbClr val="00B0F0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0F286-087F-F549-9C7A-CDCEE06C6BC3}">
      <dsp:nvSpPr>
        <dsp:cNvPr id="0" name=""/>
        <dsp:cNvSpPr/>
      </dsp:nvSpPr>
      <dsp:spPr>
        <a:xfrm>
          <a:off x="2335833" y="327246"/>
          <a:ext cx="5450278" cy="38726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wykonano modernizacje kotłowi w 4 budynkach powiatowych</a:t>
          </a:r>
        </a:p>
      </dsp:txBody>
      <dsp:txXfrm>
        <a:off x="2335833" y="327246"/>
        <a:ext cx="5450278" cy="822942"/>
      </dsp:txXfrm>
    </dsp:sp>
    <dsp:sp modelId="{45A8ABC4-1B9B-D14D-9F3B-BB4399799084}">
      <dsp:nvSpPr>
        <dsp:cNvPr id="0" name=""/>
        <dsp:cNvSpPr/>
      </dsp:nvSpPr>
      <dsp:spPr>
        <a:xfrm>
          <a:off x="613156" y="1257071"/>
          <a:ext cx="3445354" cy="3445354"/>
        </a:xfrm>
        <a:prstGeom prst="pie">
          <a:avLst>
            <a:gd name="adj1" fmla="val 5400000"/>
            <a:gd name="adj2" fmla="val 16200000"/>
          </a:avLst>
        </a:prstGeom>
        <a:solidFill>
          <a:srgbClr val="FFFF00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413AE-76E4-C049-8D99-E1A136246449}">
      <dsp:nvSpPr>
        <dsp:cNvPr id="0" name=""/>
        <dsp:cNvSpPr/>
      </dsp:nvSpPr>
      <dsp:spPr>
        <a:xfrm>
          <a:off x="2335833" y="1383929"/>
          <a:ext cx="5450278" cy="24715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prace termomodernizacyjne w 2 budynkach powiatowych </a:t>
          </a:r>
        </a:p>
      </dsp:txBody>
      <dsp:txXfrm>
        <a:off x="2335833" y="1383929"/>
        <a:ext cx="5450278" cy="712144"/>
      </dsp:txXfrm>
    </dsp:sp>
    <dsp:sp modelId="{1A9EF577-E939-BE4D-BFF0-277F74CAAB09}">
      <dsp:nvSpPr>
        <dsp:cNvPr id="0" name=""/>
        <dsp:cNvSpPr/>
      </dsp:nvSpPr>
      <dsp:spPr>
        <a:xfrm>
          <a:off x="1226312" y="2249800"/>
          <a:ext cx="2219041" cy="2219041"/>
        </a:xfrm>
        <a:prstGeom prst="pie">
          <a:avLst>
            <a:gd name="adj1" fmla="val 5400000"/>
            <a:gd name="adj2" fmla="val 16200000"/>
          </a:avLst>
        </a:prstGeom>
        <a:solidFill>
          <a:srgbClr val="00B0F0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DB92CF-3356-8140-B06B-A08E57408932}">
      <dsp:nvSpPr>
        <dsp:cNvPr id="0" name=""/>
        <dsp:cNvSpPr/>
      </dsp:nvSpPr>
      <dsp:spPr>
        <a:xfrm>
          <a:off x="2335833" y="2608065"/>
          <a:ext cx="5450278" cy="16465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zakupiono 3 pojazdy z napędem hybrydowym</a:t>
          </a:r>
        </a:p>
      </dsp:txBody>
      <dsp:txXfrm>
        <a:off x="2335833" y="2608065"/>
        <a:ext cx="5450278" cy="736605"/>
      </dsp:txXfrm>
    </dsp:sp>
    <dsp:sp modelId="{BD3272D2-1366-9443-8D77-73D7450B9A3D}">
      <dsp:nvSpPr>
        <dsp:cNvPr id="0" name=""/>
        <dsp:cNvSpPr/>
      </dsp:nvSpPr>
      <dsp:spPr>
        <a:xfrm>
          <a:off x="1839468" y="3242530"/>
          <a:ext cx="992729" cy="992729"/>
        </a:xfrm>
        <a:prstGeom prst="pie">
          <a:avLst>
            <a:gd name="adj1" fmla="val 5400000"/>
            <a:gd name="adj2" fmla="val 16200000"/>
          </a:avLst>
        </a:prstGeom>
        <a:solidFill>
          <a:srgbClr val="FFFF00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CA838-0815-CF4E-BBF7-31D66A47FB41}">
      <dsp:nvSpPr>
        <dsp:cNvPr id="0" name=""/>
        <dsp:cNvSpPr/>
      </dsp:nvSpPr>
      <dsp:spPr>
        <a:xfrm>
          <a:off x="2335833" y="3616178"/>
          <a:ext cx="5450278" cy="12535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/>
            <a:t>współorganizacja oraz patronat nad 7 wydarzeniami związanymi z edukacją ekologiczną</a:t>
          </a:r>
        </a:p>
      </dsp:txBody>
      <dsp:txXfrm>
        <a:off x="2335833" y="3616178"/>
        <a:ext cx="5450278" cy="12535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65864-24F0-9A49-BED1-8774FF1D1644}">
      <dsp:nvSpPr>
        <dsp:cNvPr id="0" name=""/>
        <dsp:cNvSpPr/>
      </dsp:nvSpPr>
      <dsp:spPr>
        <a:xfrm>
          <a:off x="0" y="264342"/>
          <a:ext cx="4671667" cy="4671667"/>
        </a:xfrm>
        <a:prstGeom prst="pie">
          <a:avLst>
            <a:gd name="adj1" fmla="val 5400000"/>
            <a:gd name="adj2" fmla="val 16200000"/>
          </a:avLst>
        </a:prstGeom>
        <a:solidFill>
          <a:srgbClr val="00B050"/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8CA2E3-4E22-EF41-A448-B083B1A3C310}">
      <dsp:nvSpPr>
        <dsp:cNvPr id="0" name=""/>
        <dsp:cNvSpPr/>
      </dsp:nvSpPr>
      <dsp:spPr>
        <a:xfrm>
          <a:off x="2335833" y="264342"/>
          <a:ext cx="5450278" cy="46716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redukcja pyłu zawieszonego PM10 o 61,73 Mg/rok oraz PM 2,5 o 48,038 Mg/rok</a:t>
          </a:r>
        </a:p>
      </dsp:txBody>
      <dsp:txXfrm>
        <a:off x="2335833" y="264342"/>
        <a:ext cx="5450278" cy="467166"/>
      </dsp:txXfrm>
    </dsp:sp>
    <dsp:sp modelId="{B17A9846-265F-4414-BC0F-9A602F0F093E}">
      <dsp:nvSpPr>
        <dsp:cNvPr id="0" name=""/>
        <dsp:cNvSpPr/>
      </dsp:nvSpPr>
      <dsp:spPr>
        <a:xfrm>
          <a:off x="350374" y="731508"/>
          <a:ext cx="3970917" cy="397091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E5F25-89DB-4479-99F0-C9C4A1A80721}">
      <dsp:nvSpPr>
        <dsp:cNvPr id="0" name=""/>
        <dsp:cNvSpPr/>
      </dsp:nvSpPr>
      <dsp:spPr>
        <a:xfrm>
          <a:off x="2335833" y="731508"/>
          <a:ext cx="5450278" cy="39709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redukcja </a:t>
          </a:r>
          <a:r>
            <a:rPr lang="pl-PL" sz="1300" kern="1200" dirty="0" err="1"/>
            <a:t>benzo</a:t>
          </a:r>
          <a:r>
            <a:rPr lang="pl-PL" sz="1300" kern="1200" dirty="0"/>
            <a:t>(a)</a:t>
          </a:r>
          <a:r>
            <a:rPr lang="pl-PL" sz="1300" kern="1200" dirty="0" err="1"/>
            <a:t>pirenu</a:t>
          </a:r>
          <a:r>
            <a:rPr lang="pl-PL" sz="1300" kern="1200" dirty="0"/>
            <a:t> o 23,706 kg/rok</a:t>
          </a:r>
        </a:p>
      </dsp:txBody>
      <dsp:txXfrm>
        <a:off x="2335833" y="731508"/>
        <a:ext cx="5450278" cy="467166"/>
      </dsp:txXfrm>
    </dsp:sp>
    <dsp:sp modelId="{CC64F400-8347-4968-B73E-972A4ADBD13F}">
      <dsp:nvSpPr>
        <dsp:cNvPr id="0" name=""/>
        <dsp:cNvSpPr/>
      </dsp:nvSpPr>
      <dsp:spPr>
        <a:xfrm>
          <a:off x="700749" y="1198674"/>
          <a:ext cx="3270168" cy="327016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4A9EB-0B15-4744-931B-0D4BD0DDE082}">
      <dsp:nvSpPr>
        <dsp:cNvPr id="0" name=""/>
        <dsp:cNvSpPr/>
      </dsp:nvSpPr>
      <dsp:spPr>
        <a:xfrm>
          <a:off x="2335833" y="1198674"/>
          <a:ext cx="5450278" cy="32701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wykonano  983 modernizacje indywidualnych systemów grzewczych </a:t>
          </a:r>
        </a:p>
      </dsp:txBody>
      <dsp:txXfrm>
        <a:off x="2335833" y="1198674"/>
        <a:ext cx="5450278" cy="467166"/>
      </dsp:txXfrm>
    </dsp:sp>
    <dsp:sp modelId="{34707445-FA0C-4E3B-9BD8-B1A87053CAE1}">
      <dsp:nvSpPr>
        <dsp:cNvPr id="0" name=""/>
        <dsp:cNvSpPr/>
      </dsp:nvSpPr>
      <dsp:spPr>
        <a:xfrm>
          <a:off x="1051124" y="1665840"/>
          <a:ext cx="2569419" cy="256941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FA708-EEEC-4C2D-B999-5704EB3341FF}">
      <dsp:nvSpPr>
        <dsp:cNvPr id="0" name=""/>
        <dsp:cNvSpPr/>
      </dsp:nvSpPr>
      <dsp:spPr>
        <a:xfrm>
          <a:off x="2335833" y="1665840"/>
          <a:ext cx="5450278" cy="25694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zakupiono autobus niskoemisyjny na potrzeby ZGK Sp. z o. o. w Cieszynie</a:t>
          </a:r>
        </a:p>
      </dsp:txBody>
      <dsp:txXfrm>
        <a:off x="2335833" y="1665840"/>
        <a:ext cx="5450278" cy="467170"/>
      </dsp:txXfrm>
    </dsp:sp>
    <dsp:sp modelId="{33202958-A666-400E-AA8C-A46E34E070FD}">
      <dsp:nvSpPr>
        <dsp:cNvPr id="0" name=""/>
        <dsp:cNvSpPr/>
      </dsp:nvSpPr>
      <dsp:spPr>
        <a:xfrm>
          <a:off x="1401501" y="2133011"/>
          <a:ext cx="1868664" cy="186866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1A51A-2298-4E33-A50B-329D0856F8D4}">
      <dsp:nvSpPr>
        <dsp:cNvPr id="0" name=""/>
        <dsp:cNvSpPr/>
      </dsp:nvSpPr>
      <dsp:spPr>
        <a:xfrm>
          <a:off x="2335833" y="2133011"/>
          <a:ext cx="5450278" cy="18686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wybudowano ponad 3,242 km nowych ścieżek rowerowych</a:t>
          </a:r>
        </a:p>
      </dsp:txBody>
      <dsp:txXfrm>
        <a:off x="2335833" y="2133011"/>
        <a:ext cx="5450278" cy="467166"/>
      </dsp:txXfrm>
    </dsp:sp>
    <dsp:sp modelId="{F95C399A-D06C-4282-BF2E-35F3C08CF070}">
      <dsp:nvSpPr>
        <dsp:cNvPr id="0" name=""/>
        <dsp:cNvSpPr/>
      </dsp:nvSpPr>
      <dsp:spPr>
        <a:xfrm>
          <a:off x="1751875" y="2600177"/>
          <a:ext cx="1167915" cy="116791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9395F-A207-4797-BCA2-902A81D1A8F9}">
      <dsp:nvSpPr>
        <dsp:cNvPr id="0" name=""/>
        <dsp:cNvSpPr/>
      </dsp:nvSpPr>
      <dsp:spPr>
        <a:xfrm>
          <a:off x="2335833" y="2600177"/>
          <a:ext cx="5450278" cy="11679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wykonano prace termomodernizacje w 21 budynkach użyteczności publicznej oraz w 38 budynkach mieszkalnych</a:t>
          </a:r>
        </a:p>
      </dsp:txBody>
      <dsp:txXfrm>
        <a:off x="2335833" y="2600177"/>
        <a:ext cx="5450278" cy="467166"/>
      </dsp:txXfrm>
    </dsp:sp>
    <dsp:sp modelId="{495C262A-274B-4F5B-813B-D5FE5BF88CD2}">
      <dsp:nvSpPr>
        <dsp:cNvPr id="0" name=""/>
        <dsp:cNvSpPr/>
      </dsp:nvSpPr>
      <dsp:spPr>
        <a:xfrm>
          <a:off x="2102250" y="3067343"/>
          <a:ext cx="467166" cy="46716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592B8-EB5D-4F14-84E7-5EEF68CC7D55}">
      <dsp:nvSpPr>
        <dsp:cNvPr id="0" name=""/>
        <dsp:cNvSpPr/>
      </dsp:nvSpPr>
      <dsp:spPr>
        <a:xfrm>
          <a:off x="2335833" y="3067343"/>
          <a:ext cx="5450278" cy="4671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przeprowadzono 1048 kontroli mieszkańców </a:t>
          </a:r>
          <a:br>
            <a:rPr lang="pl-PL" sz="1300" kern="1200" dirty="0"/>
          </a:br>
          <a:r>
            <a:rPr lang="pl-PL" sz="1300" kern="1200" dirty="0"/>
            <a:t>w zakresie spalania odpadów</a:t>
          </a:r>
        </a:p>
      </dsp:txBody>
      <dsp:txXfrm>
        <a:off x="2335833" y="3067343"/>
        <a:ext cx="5450278" cy="4671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DB7DB-4C23-274D-B193-65E3BD036FB5}">
      <dsp:nvSpPr>
        <dsp:cNvPr id="0" name=""/>
        <dsp:cNvSpPr/>
      </dsp:nvSpPr>
      <dsp:spPr>
        <a:xfrm>
          <a:off x="0" y="1843566"/>
          <a:ext cx="2065975" cy="1032987"/>
        </a:xfrm>
        <a:prstGeom prst="roundRect">
          <a:avLst>
            <a:gd name="adj" fmla="val 10000"/>
          </a:avLst>
        </a:prstGeom>
        <a:noFill/>
        <a:ln w="48000" cap="flat" cmpd="thickThin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solidFill>
                <a:schemeClr val="tx2"/>
              </a:solidFill>
            </a:rPr>
            <a:t>Remont i modernizacja infrastruktury drogowej</a:t>
          </a:r>
        </a:p>
      </dsp:txBody>
      <dsp:txXfrm>
        <a:off x="30255" y="1873821"/>
        <a:ext cx="2005465" cy="972477"/>
      </dsp:txXfrm>
    </dsp:sp>
    <dsp:sp modelId="{ECB6086D-9471-564B-8FA7-E55B601D1590}">
      <dsp:nvSpPr>
        <dsp:cNvPr id="0" name=""/>
        <dsp:cNvSpPr/>
      </dsp:nvSpPr>
      <dsp:spPr>
        <a:xfrm rot="18369138">
          <a:off x="1777584" y="1772926"/>
          <a:ext cx="1406559" cy="38540"/>
        </a:xfrm>
        <a:custGeom>
          <a:avLst/>
          <a:gdLst/>
          <a:ahLst/>
          <a:cxnLst/>
          <a:rect l="0" t="0" r="0" b="0"/>
          <a:pathLst>
            <a:path>
              <a:moveTo>
                <a:pt x="0" y="19270"/>
              </a:moveTo>
              <a:lnTo>
                <a:pt x="1406559" y="19270"/>
              </a:lnTo>
            </a:path>
          </a:pathLst>
        </a:custGeom>
        <a:noFill/>
        <a:ln w="48000" cap="flat" cmpd="thickThin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445699" y="1757032"/>
        <a:ext cx="70327" cy="70327"/>
      </dsp:txXfrm>
    </dsp:sp>
    <dsp:sp modelId="{18CF06E7-B0DD-824A-A5F4-9DD407AFE672}">
      <dsp:nvSpPr>
        <dsp:cNvPr id="0" name=""/>
        <dsp:cNvSpPr/>
      </dsp:nvSpPr>
      <dsp:spPr>
        <a:xfrm>
          <a:off x="2895752" y="707838"/>
          <a:ext cx="3823480" cy="103298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solidFill>
                <a:schemeClr val="tx2"/>
              </a:solidFill>
            </a:rPr>
            <a:t>Drogi wojewódzkie – 4 odcinki dróg</a:t>
          </a:r>
        </a:p>
      </dsp:txBody>
      <dsp:txXfrm>
        <a:off x="2926007" y="738093"/>
        <a:ext cx="3762970" cy="972477"/>
      </dsp:txXfrm>
    </dsp:sp>
    <dsp:sp modelId="{23FCC0B9-6462-D941-8545-0AD94280219B}">
      <dsp:nvSpPr>
        <dsp:cNvPr id="0" name=""/>
        <dsp:cNvSpPr/>
      </dsp:nvSpPr>
      <dsp:spPr>
        <a:xfrm>
          <a:off x="2065975" y="2340790"/>
          <a:ext cx="775916" cy="38540"/>
        </a:xfrm>
        <a:custGeom>
          <a:avLst/>
          <a:gdLst/>
          <a:ahLst/>
          <a:cxnLst/>
          <a:rect l="0" t="0" r="0" b="0"/>
          <a:pathLst>
            <a:path>
              <a:moveTo>
                <a:pt x="0" y="19270"/>
              </a:moveTo>
              <a:lnTo>
                <a:pt x="775916" y="19270"/>
              </a:lnTo>
            </a:path>
          </a:pathLst>
        </a:custGeom>
        <a:noFill/>
        <a:ln w="48000" cap="flat" cmpd="thickThin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434536" y="2340662"/>
        <a:ext cx="38795" cy="38795"/>
      </dsp:txXfrm>
    </dsp:sp>
    <dsp:sp modelId="{D8C34C33-612F-C541-AF60-1EAC2FE10727}">
      <dsp:nvSpPr>
        <dsp:cNvPr id="0" name=""/>
        <dsp:cNvSpPr/>
      </dsp:nvSpPr>
      <dsp:spPr>
        <a:xfrm>
          <a:off x="2841892" y="1843566"/>
          <a:ext cx="4406581" cy="103298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48000" cap="flat" cmpd="thickThin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solidFill>
                <a:schemeClr val="tx2"/>
              </a:solidFill>
            </a:rPr>
            <a:t>Drogi powiatowe –34 odcinki dróg i 2 obiektów mostowych</a:t>
          </a:r>
        </a:p>
      </dsp:txBody>
      <dsp:txXfrm>
        <a:off x="2872147" y="1873821"/>
        <a:ext cx="4346071" cy="972477"/>
      </dsp:txXfrm>
    </dsp:sp>
    <dsp:sp modelId="{494B3EEF-C588-D443-AC91-1471968E6223}">
      <dsp:nvSpPr>
        <dsp:cNvPr id="0" name=""/>
        <dsp:cNvSpPr/>
      </dsp:nvSpPr>
      <dsp:spPr>
        <a:xfrm rot="3327489">
          <a:off x="1749148" y="2943513"/>
          <a:ext cx="1463429" cy="38540"/>
        </a:xfrm>
        <a:custGeom>
          <a:avLst/>
          <a:gdLst/>
          <a:ahLst/>
          <a:cxnLst/>
          <a:rect l="0" t="0" r="0" b="0"/>
          <a:pathLst>
            <a:path>
              <a:moveTo>
                <a:pt x="0" y="19270"/>
              </a:moveTo>
              <a:lnTo>
                <a:pt x="1463429" y="19270"/>
              </a:lnTo>
            </a:path>
          </a:pathLst>
        </a:custGeom>
        <a:noFill/>
        <a:ln w="48000" cap="flat" cmpd="thickThin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444278" y="2926197"/>
        <a:ext cx="73171" cy="73171"/>
      </dsp:txXfrm>
    </dsp:sp>
    <dsp:sp modelId="{A8E933AF-FD85-0045-8D63-01FCFD70A4D3}">
      <dsp:nvSpPr>
        <dsp:cNvPr id="0" name=""/>
        <dsp:cNvSpPr/>
      </dsp:nvSpPr>
      <dsp:spPr>
        <a:xfrm>
          <a:off x="2895752" y="3049012"/>
          <a:ext cx="3964462" cy="103298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solidFill>
                <a:schemeClr val="tx2"/>
              </a:solidFill>
            </a:rPr>
            <a:t>Drogi gminne – 188 odcinków dróg</a:t>
          </a:r>
        </a:p>
      </dsp:txBody>
      <dsp:txXfrm>
        <a:off x="2926007" y="3079267"/>
        <a:ext cx="3903952" cy="9724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DB7DB-4C23-274D-B193-65E3BD036FB5}">
      <dsp:nvSpPr>
        <dsp:cNvPr id="0" name=""/>
        <dsp:cNvSpPr/>
      </dsp:nvSpPr>
      <dsp:spPr>
        <a:xfrm>
          <a:off x="0" y="1815683"/>
          <a:ext cx="2167272" cy="1083636"/>
        </a:xfrm>
        <a:prstGeom prst="roundRect">
          <a:avLst>
            <a:gd name="adj" fmla="val 10000"/>
          </a:avLst>
        </a:prstGeom>
        <a:noFill/>
        <a:ln w="48000" cap="flat" cmpd="thickThin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solidFill>
                <a:schemeClr val="tx2"/>
              </a:solidFill>
            </a:rPr>
            <a:t>Roboty na ciekach wodnych i urządzeniach</a:t>
          </a:r>
        </a:p>
      </dsp:txBody>
      <dsp:txXfrm>
        <a:off x="31739" y="1847422"/>
        <a:ext cx="2103794" cy="1020158"/>
      </dsp:txXfrm>
    </dsp:sp>
    <dsp:sp modelId="{ECB6086D-9471-564B-8FA7-E55B601D1590}">
      <dsp:nvSpPr>
        <dsp:cNvPr id="0" name=""/>
        <dsp:cNvSpPr/>
      </dsp:nvSpPr>
      <dsp:spPr>
        <a:xfrm rot="17818074">
          <a:off x="1610957" y="1430033"/>
          <a:ext cx="203588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035886" y="20214"/>
              </a:lnTo>
            </a:path>
          </a:pathLst>
        </a:custGeom>
        <a:noFill/>
        <a:ln w="48000" cap="flat" cmpd="thickThin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700" kern="1200"/>
        </a:p>
      </dsp:txBody>
      <dsp:txXfrm>
        <a:off x="2578003" y="1399351"/>
        <a:ext cx="101794" cy="101794"/>
      </dsp:txXfrm>
    </dsp:sp>
    <dsp:sp modelId="{18CF06E7-B0DD-824A-A5F4-9DD407AFE672}">
      <dsp:nvSpPr>
        <dsp:cNvPr id="0" name=""/>
        <dsp:cNvSpPr/>
      </dsp:nvSpPr>
      <dsp:spPr>
        <a:xfrm>
          <a:off x="3090528" y="1177"/>
          <a:ext cx="4010948" cy="1083636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>
              <a:solidFill>
                <a:schemeClr val="tx2"/>
              </a:solidFill>
            </a:rPr>
            <a:t>Konserwacja 14,303 km cieków wodnych </a:t>
          </a:r>
        </a:p>
      </dsp:txBody>
      <dsp:txXfrm>
        <a:off x="3122267" y="32916"/>
        <a:ext cx="3947470" cy="1020158"/>
      </dsp:txXfrm>
    </dsp:sp>
    <dsp:sp modelId="{23FCC0B9-6462-D941-8545-0AD94280219B}">
      <dsp:nvSpPr>
        <dsp:cNvPr id="0" name=""/>
        <dsp:cNvSpPr/>
      </dsp:nvSpPr>
      <dsp:spPr>
        <a:xfrm rot="19457311">
          <a:off x="2066911" y="2025740"/>
          <a:ext cx="106747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67477" y="20214"/>
              </a:lnTo>
            </a:path>
          </a:pathLst>
        </a:custGeom>
        <a:noFill/>
        <a:ln w="48000" cap="flat" cmpd="thickThin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573963" y="2019268"/>
        <a:ext cx="53373" cy="53373"/>
      </dsp:txXfrm>
    </dsp:sp>
    <dsp:sp modelId="{D8C34C33-612F-C541-AF60-1EAC2FE10727}">
      <dsp:nvSpPr>
        <dsp:cNvPr id="0" name=""/>
        <dsp:cNvSpPr/>
      </dsp:nvSpPr>
      <dsp:spPr>
        <a:xfrm>
          <a:off x="3034027" y="1192592"/>
          <a:ext cx="3416617" cy="1083636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48000" cap="flat" cmpd="thickThin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solidFill>
                <a:schemeClr val="tx2"/>
              </a:solidFill>
            </a:rPr>
            <a:t>Konserwacja 11,665 km wałów przeciwpowodziowych</a:t>
          </a:r>
        </a:p>
      </dsp:txBody>
      <dsp:txXfrm>
        <a:off x="3065766" y="1224331"/>
        <a:ext cx="3353139" cy="1020158"/>
      </dsp:txXfrm>
    </dsp:sp>
    <dsp:sp modelId="{494B3EEF-C588-D443-AC91-1471968E6223}">
      <dsp:nvSpPr>
        <dsp:cNvPr id="0" name=""/>
        <dsp:cNvSpPr/>
      </dsp:nvSpPr>
      <dsp:spPr>
        <a:xfrm rot="2087443">
          <a:off x="2066790" y="2658015"/>
          <a:ext cx="112422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24220" y="20214"/>
              </a:lnTo>
            </a:path>
          </a:pathLst>
        </a:custGeom>
        <a:noFill/>
        <a:ln w="48000" cap="flat" cmpd="thickThin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600794" y="2650124"/>
        <a:ext cx="56211" cy="56211"/>
      </dsp:txXfrm>
    </dsp:sp>
    <dsp:sp modelId="{A8E933AF-FD85-0045-8D63-01FCFD70A4D3}">
      <dsp:nvSpPr>
        <dsp:cNvPr id="0" name=""/>
        <dsp:cNvSpPr/>
      </dsp:nvSpPr>
      <dsp:spPr>
        <a:xfrm>
          <a:off x="3090528" y="2457141"/>
          <a:ext cx="4158843" cy="1083636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solidFill>
                <a:schemeClr val="tx2"/>
              </a:solidFill>
            </a:rPr>
            <a:t>Likwidacja wyrw oraz usuwanie drzew i krzewów</a:t>
          </a:r>
        </a:p>
      </dsp:txBody>
      <dsp:txXfrm>
        <a:off x="3122267" y="2488880"/>
        <a:ext cx="4095365" cy="1020158"/>
      </dsp:txXfrm>
    </dsp:sp>
    <dsp:sp modelId="{90387CA3-A3DC-45D6-824F-AC1B25E8E41B}">
      <dsp:nvSpPr>
        <dsp:cNvPr id="0" name=""/>
        <dsp:cNvSpPr/>
      </dsp:nvSpPr>
      <dsp:spPr>
        <a:xfrm rot="3861949">
          <a:off x="1561856" y="3299305"/>
          <a:ext cx="213408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134087" y="20214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800" kern="1200"/>
        </a:p>
      </dsp:txBody>
      <dsp:txXfrm>
        <a:off x="2575548" y="3266168"/>
        <a:ext cx="106704" cy="106704"/>
      </dsp:txXfrm>
    </dsp:sp>
    <dsp:sp modelId="{B592F374-DC46-49A4-A99A-6C0FC2F24358}">
      <dsp:nvSpPr>
        <dsp:cNvPr id="0" name=""/>
        <dsp:cNvSpPr/>
      </dsp:nvSpPr>
      <dsp:spPr>
        <a:xfrm>
          <a:off x="3090528" y="3739722"/>
          <a:ext cx="3741860" cy="1083636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solidFill>
                <a:schemeClr val="tx2"/>
              </a:solidFill>
            </a:rPr>
            <a:t>Prace utrzymaniowe prowadzone przez spółki wodne i gminy</a:t>
          </a:r>
        </a:p>
      </dsp:txBody>
      <dsp:txXfrm>
        <a:off x="3122267" y="3771461"/>
        <a:ext cx="3678382" cy="10201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8E5D5-ACAC-E34D-8838-2E66A9B67E11}">
      <dsp:nvSpPr>
        <dsp:cNvPr id="0" name=""/>
        <dsp:cNvSpPr/>
      </dsp:nvSpPr>
      <dsp:spPr>
        <a:xfrm>
          <a:off x="2866079" y="1154"/>
          <a:ext cx="4288633" cy="2664118"/>
        </a:xfrm>
        <a:prstGeom prst="rightArrow">
          <a:avLst>
            <a:gd name="adj1" fmla="val 75000"/>
            <a:gd name="adj2" fmla="val 50000"/>
          </a:avLst>
        </a:prstGeom>
        <a:solidFill>
          <a:srgbClr val="FFFFCC">
            <a:alpha val="90000"/>
          </a:srgb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kern="1200" dirty="0"/>
            <a:t>Prace modernizacyjne urządzeń kanalizacyjnych oraz oczyszczalni</a:t>
          </a:r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kern="1200" dirty="0">
              <a:solidFill>
                <a:srgbClr val="FF0000"/>
              </a:solidFill>
            </a:rPr>
            <a:t>Stopień skanalizowania 63,5%</a:t>
          </a:r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kern="1200" dirty="0"/>
            <a:t>EWIDENCJA SZAMB</a:t>
          </a:r>
          <a:br>
            <a:rPr lang="pl-PL" sz="1900" kern="1200" dirty="0"/>
          </a:br>
          <a:r>
            <a:rPr lang="pl-PL" sz="1900" kern="1200" dirty="0"/>
            <a:t>prowadzona na bieżąco</a:t>
          </a:r>
        </a:p>
      </dsp:txBody>
      <dsp:txXfrm>
        <a:off x="2866079" y="334169"/>
        <a:ext cx="3289589" cy="1998088"/>
      </dsp:txXfrm>
    </dsp:sp>
    <dsp:sp modelId="{9E4CC19A-4E5F-BD45-AD78-969AFBC1257F}">
      <dsp:nvSpPr>
        <dsp:cNvPr id="0" name=""/>
        <dsp:cNvSpPr/>
      </dsp:nvSpPr>
      <dsp:spPr>
        <a:xfrm>
          <a:off x="6990" y="246891"/>
          <a:ext cx="2859089" cy="217264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>
              <a:solidFill>
                <a:schemeClr val="tx2"/>
              </a:solidFill>
            </a:rPr>
            <a:t>SIEĆ KANALIZACJI SANIATRNEJ</a:t>
          </a:r>
        </a:p>
      </dsp:txBody>
      <dsp:txXfrm>
        <a:off x="113050" y="352951"/>
        <a:ext cx="2646969" cy="1960524"/>
      </dsp:txXfrm>
    </dsp:sp>
    <dsp:sp modelId="{0E9177C7-6EFE-5F4F-853A-5ADD114BC1CC}">
      <dsp:nvSpPr>
        <dsp:cNvPr id="0" name=""/>
        <dsp:cNvSpPr/>
      </dsp:nvSpPr>
      <dsp:spPr>
        <a:xfrm>
          <a:off x="2864681" y="2882537"/>
          <a:ext cx="4297022" cy="2172644"/>
        </a:xfrm>
        <a:prstGeom prst="rightArrow">
          <a:avLst>
            <a:gd name="adj1" fmla="val 75000"/>
            <a:gd name="adj2" fmla="val 50000"/>
          </a:avLst>
        </a:prstGeom>
        <a:solidFill>
          <a:srgbClr val="FFFFCC">
            <a:alpha val="90000"/>
          </a:srgb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900" kern="1200" dirty="0"/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kern="1200" dirty="0"/>
            <a:t>Budowa i modernizacja sieci wodociągowej</a:t>
          </a:r>
          <a:br>
            <a:rPr lang="pl-PL" sz="1900" kern="1200" dirty="0"/>
          </a:br>
          <a:r>
            <a:rPr lang="pl-PL" sz="1900" kern="1200" dirty="0">
              <a:solidFill>
                <a:srgbClr val="FF0000"/>
              </a:solidFill>
            </a:rPr>
            <a:t>Stopień zwodociągowania 82% </a:t>
          </a:r>
        </a:p>
      </dsp:txBody>
      <dsp:txXfrm>
        <a:off x="2864681" y="3154118"/>
        <a:ext cx="3482281" cy="1629483"/>
      </dsp:txXfrm>
    </dsp:sp>
    <dsp:sp modelId="{3CFDA405-05F0-064C-9B72-E819738951C6}">
      <dsp:nvSpPr>
        <dsp:cNvPr id="0" name=""/>
        <dsp:cNvSpPr/>
      </dsp:nvSpPr>
      <dsp:spPr>
        <a:xfrm>
          <a:off x="0" y="2882537"/>
          <a:ext cx="2864681" cy="217264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>
              <a:solidFill>
                <a:schemeClr val="tx2"/>
              </a:solidFill>
            </a:rPr>
            <a:t>SIEĆ WODOCIĄGOWA </a:t>
          </a:r>
        </a:p>
      </dsp:txBody>
      <dsp:txXfrm>
        <a:off x="106060" y="2988597"/>
        <a:ext cx="2652561" cy="19605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E231B-008F-C44F-985E-DC0E76E712E5}">
      <dsp:nvSpPr>
        <dsp:cNvPr id="0" name=""/>
        <dsp:cNvSpPr/>
      </dsp:nvSpPr>
      <dsp:spPr>
        <a:xfrm>
          <a:off x="3675081" y="3358578"/>
          <a:ext cx="3357781" cy="16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12672561"/>
              <a:satOff val="-24457"/>
              <a:lumOff val="-31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8 – Powiat</a:t>
          </a:r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34 - WIOŚ</a:t>
          </a:r>
        </a:p>
      </dsp:txBody>
      <dsp:txXfrm>
        <a:off x="4717705" y="3795494"/>
        <a:ext cx="2279866" cy="1134299"/>
      </dsp:txXfrm>
    </dsp:sp>
    <dsp:sp modelId="{891466AC-70C8-274D-9423-C3E0B85265ED}">
      <dsp:nvSpPr>
        <dsp:cNvPr id="0" name=""/>
        <dsp:cNvSpPr/>
      </dsp:nvSpPr>
      <dsp:spPr>
        <a:xfrm>
          <a:off x="-314984" y="3413825"/>
          <a:ext cx="3370330" cy="16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Usunięto 443,368 Mg wyrobów zawierających azbest</a:t>
          </a:r>
        </a:p>
      </dsp:txBody>
      <dsp:txXfrm>
        <a:off x="-279694" y="3850742"/>
        <a:ext cx="2288651" cy="1134299"/>
      </dsp:txXfrm>
    </dsp:sp>
    <dsp:sp modelId="{AF059BAE-4B16-DE49-AD0F-5776C4E58ECF}">
      <dsp:nvSpPr>
        <dsp:cNvPr id="0" name=""/>
        <dsp:cNvSpPr/>
      </dsp:nvSpPr>
      <dsp:spPr>
        <a:xfrm>
          <a:off x="3653728" y="0"/>
          <a:ext cx="3525680" cy="16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6336281"/>
              <a:satOff val="-12229"/>
              <a:lumOff val="-15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200" kern="1200" dirty="0"/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Gminy osiągnęły poziomy odzysku odpadów oraz ograniczenia składowania odpadów </a:t>
          </a:r>
          <a:r>
            <a:rPr lang="pl-PL" sz="1600" kern="1200" dirty="0" err="1"/>
            <a:t>bio</a:t>
          </a:r>
          <a:endParaRPr lang="pl-PL" sz="1600" kern="1200" dirty="0"/>
        </a:p>
      </dsp:txBody>
      <dsp:txXfrm>
        <a:off x="4746722" y="35290"/>
        <a:ext cx="2397396" cy="1134299"/>
      </dsp:txXfrm>
    </dsp:sp>
    <dsp:sp modelId="{69DC18BC-D9F9-A14D-AEA5-C91E14C1C23B}">
      <dsp:nvSpPr>
        <dsp:cNvPr id="0" name=""/>
        <dsp:cNvSpPr/>
      </dsp:nvSpPr>
      <dsp:spPr>
        <a:xfrm>
          <a:off x="130158" y="0"/>
          <a:ext cx="2480044" cy="16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/>
            <a:t> </a:t>
          </a:r>
          <a:endParaRPr lang="pl-P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/>
            <a:t>Wszystkie gminy zapewniają korzystanie z </a:t>
          </a:r>
          <a:r>
            <a:rPr lang="pl-PL" sz="1600" kern="1200" dirty="0" err="1"/>
            <a:t>PSZOKów</a:t>
          </a:r>
          <a:endParaRPr lang="pl-PL" sz="1600" kern="1200" dirty="0"/>
        </a:p>
      </dsp:txBody>
      <dsp:txXfrm>
        <a:off x="165448" y="35290"/>
        <a:ext cx="1665450" cy="1134299"/>
      </dsp:txXfrm>
    </dsp:sp>
    <dsp:sp modelId="{9D079A95-52F4-9347-9C3F-4BA93282A9B3}">
      <dsp:nvSpPr>
        <dsp:cNvPr id="0" name=""/>
        <dsp:cNvSpPr/>
      </dsp:nvSpPr>
      <dsp:spPr>
        <a:xfrm>
          <a:off x="1208204" y="286158"/>
          <a:ext cx="2173803" cy="2173803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PSZOK-i</a:t>
          </a:r>
        </a:p>
      </dsp:txBody>
      <dsp:txXfrm>
        <a:off x="1844896" y="922850"/>
        <a:ext cx="1537111" cy="1537111"/>
      </dsp:txXfrm>
    </dsp:sp>
    <dsp:sp modelId="{82B63247-033A-9E43-B22D-C963A10F28BF}">
      <dsp:nvSpPr>
        <dsp:cNvPr id="0" name=""/>
        <dsp:cNvSpPr/>
      </dsp:nvSpPr>
      <dsp:spPr>
        <a:xfrm rot="5400000">
          <a:off x="3482415" y="286158"/>
          <a:ext cx="2173803" cy="2173803"/>
        </a:xfrm>
        <a:prstGeom prst="pieWedge">
          <a:avLst/>
        </a:prstGeom>
        <a:solidFill>
          <a:schemeClr val="accent2">
            <a:hueOff val="6336281"/>
            <a:satOff val="-12229"/>
            <a:lumOff val="-157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POZIOMY ODZYSKU</a:t>
          </a:r>
        </a:p>
      </dsp:txBody>
      <dsp:txXfrm rot="-5400000">
        <a:off x="3482415" y="922850"/>
        <a:ext cx="1537111" cy="1537111"/>
      </dsp:txXfrm>
    </dsp:sp>
    <dsp:sp modelId="{B23BA66E-C092-9C40-9CD8-CF742932DC51}">
      <dsp:nvSpPr>
        <dsp:cNvPr id="0" name=""/>
        <dsp:cNvSpPr/>
      </dsp:nvSpPr>
      <dsp:spPr>
        <a:xfrm rot="10800000">
          <a:off x="3366084" y="2560369"/>
          <a:ext cx="2406465" cy="2173803"/>
        </a:xfrm>
        <a:prstGeom prst="pieWedge">
          <a:avLst/>
        </a:prstGeom>
        <a:solidFill>
          <a:schemeClr val="accent2">
            <a:hueOff val="12672561"/>
            <a:satOff val="-24457"/>
            <a:lumOff val="-314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KONTROLE </a:t>
          </a:r>
        </a:p>
      </dsp:txBody>
      <dsp:txXfrm rot="10800000">
        <a:off x="3366084" y="2560369"/>
        <a:ext cx="1701628" cy="1537111"/>
      </dsp:txXfrm>
    </dsp:sp>
    <dsp:sp modelId="{B8131FAE-7EA0-AF4E-A1FE-DA22E2007F3A}">
      <dsp:nvSpPr>
        <dsp:cNvPr id="0" name=""/>
        <dsp:cNvSpPr/>
      </dsp:nvSpPr>
      <dsp:spPr>
        <a:xfrm rot="16200000">
          <a:off x="1208204" y="2560369"/>
          <a:ext cx="2173803" cy="2173803"/>
        </a:xfrm>
        <a:prstGeom prst="pieWedge">
          <a:avLst/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/>
            <a:t>AZBEST</a:t>
          </a:r>
        </a:p>
      </dsp:txBody>
      <dsp:txXfrm rot="5400000">
        <a:off x="1844896" y="2560369"/>
        <a:ext cx="1537111" cy="1537111"/>
      </dsp:txXfrm>
    </dsp:sp>
    <dsp:sp modelId="{AF2AA968-8A3B-864F-805B-2C4294F644C8}">
      <dsp:nvSpPr>
        <dsp:cNvPr id="0" name=""/>
        <dsp:cNvSpPr/>
      </dsp:nvSpPr>
      <dsp:spPr>
        <a:xfrm>
          <a:off x="3056942" y="2058336"/>
          <a:ext cx="750539" cy="652643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606AD-FCCB-F247-AD65-CB901D21004F}">
      <dsp:nvSpPr>
        <dsp:cNvPr id="0" name=""/>
        <dsp:cNvSpPr/>
      </dsp:nvSpPr>
      <dsp:spPr>
        <a:xfrm rot="10800000">
          <a:off x="3056942" y="2309352"/>
          <a:ext cx="750539" cy="652643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8C760-9325-4642-A392-BE54D3D75FFF}">
      <dsp:nvSpPr>
        <dsp:cNvPr id="0" name=""/>
        <dsp:cNvSpPr/>
      </dsp:nvSpPr>
      <dsp:spPr>
        <a:xfrm>
          <a:off x="571726" y="0"/>
          <a:ext cx="5128344" cy="5128344"/>
        </a:xfrm>
        <a:prstGeom prst="triangle">
          <a:avLst/>
        </a:prstGeom>
        <a:solidFill>
          <a:srgbClr val="CCFFFF"/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8023D8B-D9F0-D349-BB9D-15A29D97D0DF}">
      <dsp:nvSpPr>
        <dsp:cNvPr id="0" name=""/>
        <dsp:cNvSpPr/>
      </dsp:nvSpPr>
      <dsp:spPr>
        <a:xfrm>
          <a:off x="2891825" y="513335"/>
          <a:ext cx="3821570" cy="911483"/>
        </a:xfrm>
        <a:prstGeom prst="roundRect">
          <a:avLst/>
        </a:prstGeom>
        <a:solidFill>
          <a:srgbClr val="FFFFCC">
            <a:alpha val="90000"/>
          </a:srgbClr>
        </a:solidFill>
        <a:ln w="6350" cap="rnd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Utrzymanie zieleni przy drogach powiatowych i gminnych</a:t>
          </a:r>
        </a:p>
      </dsp:txBody>
      <dsp:txXfrm>
        <a:off x="2936320" y="557830"/>
        <a:ext cx="3732580" cy="822493"/>
      </dsp:txXfrm>
    </dsp:sp>
    <dsp:sp modelId="{A0CC91C5-9369-E04C-B823-EF8481AB2671}">
      <dsp:nvSpPr>
        <dsp:cNvPr id="0" name=""/>
        <dsp:cNvSpPr/>
      </dsp:nvSpPr>
      <dsp:spPr>
        <a:xfrm>
          <a:off x="2829173" y="1538753"/>
          <a:ext cx="3946873" cy="911483"/>
        </a:xfrm>
        <a:prstGeom prst="roundRect">
          <a:avLst/>
        </a:prstGeom>
        <a:solidFill>
          <a:srgbClr val="FFFFCC">
            <a:alpha val="90000"/>
          </a:srgbClr>
        </a:solidFill>
        <a:ln w="6350" cap="rnd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Ukończenie transgranicznego projektu Goleszowa i Wędryni pn. „Przyroda nie zna granic / </a:t>
          </a:r>
          <a:r>
            <a:rPr lang="pl-PL" sz="1600" kern="1200" dirty="0" err="1"/>
            <a:t>Příroda</a:t>
          </a:r>
          <a:r>
            <a:rPr lang="pl-PL" sz="1600" kern="1200" dirty="0"/>
            <a:t> </a:t>
          </a:r>
          <a:r>
            <a:rPr lang="pl-PL" sz="1600" kern="1200" dirty="0" err="1"/>
            <a:t>nezná</a:t>
          </a:r>
          <a:r>
            <a:rPr lang="pl-PL" sz="1600" kern="1200" dirty="0"/>
            <a:t> </a:t>
          </a:r>
          <a:r>
            <a:rPr lang="pl-PL" sz="1600" kern="1200" dirty="0" err="1"/>
            <a:t>hranic</a:t>
          </a:r>
          <a:r>
            <a:rPr lang="pl-PL" sz="1600" kern="1200" dirty="0"/>
            <a:t>”.</a:t>
          </a:r>
        </a:p>
      </dsp:txBody>
      <dsp:txXfrm>
        <a:off x="2873668" y="1583248"/>
        <a:ext cx="3857883" cy="822493"/>
      </dsp:txXfrm>
    </dsp:sp>
    <dsp:sp modelId="{E930EFB6-3F22-9742-8443-94AFDDFB654B}">
      <dsp:nvSpPr>
        <dsp:cNvPr id="0" name=""/>
        <dsp:cNvSpPr/>
      </dsp:nvSpPr>
      <dsp:spPr>
        <a:xfrm>
          <a:off x="2819823" y="2564172"/>
          <a:ext cx="3965574" cy="911483"/>
        </a:xfrm>
        <a:prstGeom prst="roundRect">
          <a:avLst/>
        </a:prstGeom>
        <a:solidFill>
          <a:srgbClr val="FFFFCC">
            <a:alpha val="90000"/>
          </a:srgbClr>
        </a:solidFill>
        <a:ln w="6350" cap="rnd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ZPKWŚ wykonywał ekspertyzy i inwentaryzacje </a:t>
          </a:r>
        </a:p>
      </dsp:txBody>
      <dsp:txXfrm>
        <a:off x="2864318" y="2608667"/>
        <a:ext cx="3876584" cy="822493"/>
      </dsp:txXfrm>
    </dsp:sp>
    <dsp:sp modelId="{8AE1F853-5222-854C-BFDF-6D2695C299F8}">
      <dsp:nvSpPr>
        <dsp:cNvPr id="0" name=""/>
        <dsp:cNvSpPr/>
      </dsp:nvSpPr>
      <dsp:spPr>
        <a:xfrm>
          <a:off x="2815139" y="3589590"/>
          <a:ext cx="3974940" cy="911483"/>
        </a:xfrm>
        <a:prstGeom prst="roundRect">
          <a:avLst/>
        </a:prstGeom>
        <a:solidFill>
          <a:srgbClr val="FFFFCC">
            <a:alpha val="90000"/>
          </a:srgbClr>
        </a:solidFill>
        <a:ln w="6350" cap="rnd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Oznakowanie form ochrony przyrody (RDOŚ i gminy)</a:t>
          </a:r>
        </a:p>
      </dsp:txBody>
      <dsp:txXfrm>
        <a:off x="2859634" y="3634085"/>
        <a:ext cx="3885950" cy="822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4CC9F-9746-394B-A6B5-AB130892C832}" type="datetimeFigureOut">
              <a:rPr lang="pl-PL" smtClean="0"/>
              <a:t>2019-11-20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42B4-F172-5C4E-982B-FA9AD5166B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762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842B4-F172-5C4E-982B-FA9AD5166B5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2769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842B4-F172-5C4E-982B-FA9AD5166B5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402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842B4-F172-5C4E-982B-FA9AD5166B5F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1589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0F7-6127-4FBB-8667-C56C6FF59D15}" type="datetimeFigureOut">
              <a:rPr lang="pl-PL" smtClean="0"/>
              <a:pPr/>
              <a:t>2019-11-20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E7B3-3719-4FA0-8F3B-25B236C0E5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0F7-6127-4FBB-8667-C56C6FF59D15}" type="datetimeFigureOut">
              <a:rPr lang="pl-PL" smtClean="0"/>
              <a:pPr/>
              <a:t>2019-11-20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E7B3-3719-4FA0-8F3B-25B236C0E5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0F7-6127-4FBB-8667-C56C6FF59D15}" type="datetimeFigureOut">
              <a:rPr lang="pl-PL" smtClean="0"/>
              <a:pPr/>
              <a:t>2019-11-20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E7B3-3719-4FA0-8F3B-25B236C0E5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0F7-6127-4FBB-8667-C56C6FF59D15}" type="datetimeFigureOut">
              <a:rPr lang="pl-PL" smtClean="0"/>
              <a:pPr/>
              <a:t>2019-11-20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E7B3-3719-4FA0-8F3B-25B236C0E5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0F7-6127-4FBB-8667-C56C6FF59D15}" type="datetimeFigureOut">
              <a:rPr lang="pl-PL" smtClean="0"/>
              <a:pPr/>
              <a:t>2019-11-20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E7B3-3719-4FA0-8F3B-25B236C0E5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0F7-6127-4FBB-8667-C56C6FF59D15}" type="datetimeFigureOut">
              <a:rPr lang="pl-PL" smtClean="0"/>
              <a:pPr/>
              <a:t>2019-11-20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E7B3-3719-4FA0-8F3B-25B236C0E5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0F7-6127-4FBB-8667-C56C6FF59D15}" type="datetimeFigureOut">
              <a:rPr lang="pl-PL" smtClean="0"/>
              <a:pPr/>
              <a:t>2019-11-20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E7B3-3719-4FA0-8F3B-25B236C0E5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0F7-6127-4FBB-8667-C56C6FF59D15}" type="datetimeFigureOut">
              <a:rPr lang="pl-PL" smtClean="0"/>
              <a:pPr/>
              <a:t>2019-11-20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E7B3-3719-4FA0-8F3B-25B236C0E5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0F7-6127-4FBB-8667-C56C6FF59D15}" type="datetimeFigureOut">
              <a:rPr lang="pl-PL" smtClean="0"/>
              <a:pPr/>
              <a:t>2019-11-20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E7B3-3719-4FA0-8F3B-25B236C0E5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0F7-6127-4FBB-8667-C56C6FF59D15}" type="datetimeFigureOut">
              <a:rPr lang="pl-PL" smtClean="0"/>
              <a:pPr/>
              <a:t>2019-11-20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E7B3-3719-4FA0-8F3B-25B236C0E5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0F7-6127-4FBB-8667-C56C6FF59D15}" type="datetimeFigureOut">
              <a:rPr lang="pl-PL" smtClean="0"/>
              <a:pPr/>
              <a:t>2019-11-20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E7B3-3719-4FA0-8F3B-25B236C0E5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0110F7-6127-4FBB-8667-C56C6FF59D15}" type="datetimeFigureOut">
              <a:rPr lang="pl-PL" smtClean="0"/>
              <a:pPr/>
              <a:t>2019-11-20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B5E7B3-3719-4FA0-8F3B-25B236C0E5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32146" y="692697"/>
            <a:ext cx="7343804" cy="2088231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1002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l-PL" sz="2800" b="1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/>
            </a:r>
            <a:br>
              <a:rPr lang="pl-PL" sz="2800" b="1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</a:br>
            <a:r>
              <a:rPr lang="pl-PL" sz="2800" b="1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/>
            </a:r>
            <a:br>
              <a:rPr lang="pl-PL" sz="2800" b="1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</a:br>
            <a:r>
              <a:rPr lang="pl-PL" sz="2800" b="1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/>
            </a:r>
            <a:br>
              <a:rPr lang="pl-PL" sz="2800" b="1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</a:br>
            <a:r>
              <a:rPr lang="pl-PL" sz="2400" b="1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/>
            </a:r>
            <a:br>
              <a:rPr lang="pl-PL" sz="2400" b="1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</a:br>
            <a:r>
              <a:rPr lang="pl-PL" sz="2400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RAPORT </a:t>
            </a:r>
            <a:br>
              <a:rPr lang="pl-PL" sz="2400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</a:br>
            <a:r>
              <a:rPr lang="pl-PL" sz="2400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Z REALIZACJI PROGRAMU</a:t>
            </a:r>
            <a:br>
              <a:rPr lang="pl-PL" sz="2400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</a:br>
            <a:r>
              <a:rPr lang="pl-PL" sz="2400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OCHRONY ŚRODOWISKA DLA </a:t>
            </a:r>
            <a:br>
              <a:rPr lang="pl-PL" sz="2400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</a:br>
            <a:r>
              <a:rPr lang="pl-PL" sz="2400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POWIATU CIESZYŃSKIEGO </a:t>
            </a:r>
            <a:br>
              <a:rPr lang="pl-PL" sz="2400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</a:br>
            <a:r>
              <a:rPr lang="pl-PL" sz="2400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OBEJMUJĄCY LATA 2017-2018</a:t>
            </a:r>
            <a:r>
              <a:rPr lang="pl-PL" sz="2400" b="1" i="1" dirty="0">
                <a:solidFill>
                  <a:srgbClr val="0070C0"/>
                </a:solidFill>
                <a:latin typeface="+mj-lt"/>
              </a:rPr>
              <a:t/>
            </a:r>
            <a:br>
              <a:rPr lang="pl-PL" sz="2400" b="1" i="1" dirty="0">
                <a:solidFill>
                  <a:srgbClr val="0070C0"/>
                </a:solidFill>
                <a:latin typeface="+mj-lt"/>
              </a:rPr>
            </a:br>
            <a:r>
              <a:rPr lang="pl-PL" sz="800" b="1" i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rPr>
              <a:t>8</a:t>
            </a:r>
            <a:endParaRPr lang="pl-PL" sz="2800" b="1" i="1" dirty="0">
              <a:solidFill>
                <a:schemeClr val="accent2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5092343"/>
            <a:ext cx="3644478" cy="1316672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>
                <a:latin typeface="Candara" panose="020E0502030303020204" pitchFamily="34" charset="0"/>
                <a:cs typeface="Candara"/>
              </a:rPr>
              <a:t>POWIAT CIESZYŃSKI</a:t>
            </a:r>
            <a:br>
              <a:rPr lang="pl-PL" sz="1400" b="1" dirty="0">
                <a:latin typeface="Candara" panose="020E0502030303020204" pitchFamily="34" charset="0"/>
                <a:cs typeface="Candara"/>
              </a:rPr>
            </a:br>
            <a:r>
              <a:rPr lang="pl-PL" sz="1400" dirty="0">
                <a:latin typeface="Candara" panose="020E0502030303020204" pitchFamily="34" charset="0"/>
              </a:rPr>
              <a:t>ul. Bobrecka 29, 43-400 Cieszyn</a:t>
            </a:r>
            <a:br>
              <a:rPr lang="pl-PL" sz="1400" dirty="0">
                <a:latin typeface="Candara" panose="020E0502030303020204" pitchFamily="34" charset="0"/>
              </a:rPr>
            </a:br>
            <a:r>
              <a:rPr lang="pl-PL" sz="1400" dirty="0">
                <a:latin typeface="Candara" panose="020E0502030303020204" pitchFamily="34" charset="0"/>
              </a:rPr>
              <a:t>tel.: 33 477 71 44, faks: 33 477 73 33</a:t>
            </a:r>
            <a:br>
              <a:rPr lang="pl-PL" sz="1400" dirty="0">
                <a:latin typeface="Candara" panose="020E0502030303020204" pitchFamily="34" charset="0"/>
              </a:rPr>
            </a:br>
            <a:r>
              <a:rPr lang="pl-PL" sz="1400" dirty="0">
                <a:latin typeface="Candara" panose="020E0502030303020204" pitchFamily="34" charset="0"/>
              </a:rPr>
              <a:t>mail: sekretariat@powiat.cieszyn.pl www.powiat.cieszyn.pl</a:t>
            </a:r>
          </a:p>
        </p:txBody>
      </p:sp>
      <p:pic>
        <p:nvPicPr>
          <p:cNvPr id="5" name="Obraz 1" descr="C:\Users\Admin\Documents\EKO TEAM\Eko - Team AGA\Materiały  do reklamówek\Logo\LOGO EKOTEAM Konsul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861048"/>
            <a:ext cx="1828155" cy="1097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5004048" y="5092343"/>
            <a:ext cx="34756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solidFill>
                  <a:schemeClr val="tx2">
                    <a:lumMod val="50000"/>
                  </a:schemeClr>
                </a:solidFill>
                <a:latin typeface="Candara" pitchFamily="34" charset="0"/>
                <a:ea typeface="Calibri"/>
                <a:cs typeface="Times New Roman"/>
              </a:rPr>
              <a:t>EKO – TEAM KONSULTING</a:t>
            </a:r>
            <a:r>
              <a:rPr lang="pl-PL" sz="1400" dirty="0">
                <a:solidFill>
                  <a:schemeClr val="tx2">
                    <a:lumMod val="50000"/>
                  </a:schemeClr>
                </a:solidFill>
                <a:latin typeface="Candara" pitchFamily="34" charset="0"/>
                <a:ea typeface="Calibri"/>
                <a:cs typeface="Times New Roman"/>
              </a:rPr>
              <a:t/>
            </a:r>
            <a:br>
              <a:rPr lang="pl-PL" sz="1400" dirty="0">
                <a:solidFill>
                  <a:schemeClr val="tx2">
                    <a:lumMod val="50000"/>
                  </a:schemeClr>
                </a:solidFill>
                <a:latin typeface="Candara" pitchFamily="34" charset="0"/>
                <a:ea typeface="Calibri"/>
                <a:cs typeface="Times New Roman"/>
              </a:rPr>
            </a:br>
            <a:r>
              <a:rPr lang="pl-PL" sz="1400" dirty="0">
                <a:solidFill>
                  <a:schemeClr val="tx2">
                    <a:lumMod val="50000"/>
                  </a:schemeClr>
                </a:solidFill>
                <a:latin typeface="Candara" pitchFamily="34" charset="0"/>
                <a:ea typeface="Calibri"/>
                <a:cs typeface="Times New Roman"/>
              </a:rPr>
              <a:t>ul. Spokojna 3, 43-330 Hecznarowice</a:t>
            </a:r>
            <a:br>
              <a:rPr lang="pl-PL" sz="1400" dirty="0">
                <a:solidFill>
                  <a:schemeClr val="tx2">
                    <a:lumMod val="50000"/>
                  </a:schemeClr>
                </a:solidFill>
                <a:latin typeface="Candara" pitchFamily="34" charset="0"/>
                <a:ea typeface="Calibri"/>
                <a:cs typeface="Times New Roman"/>
              </a:rPr>
            </a:br>
            <a:r>
              <a:rPr lang="pl-PL" sz="1400" dirty="0">
                <a:solidFill>
                  <a:schemeClr val="tx2">
                    <a:lumMod val="50000"/>
                  </a:schemeClr>
                </a:solidFill>
                <a:latin typeface="Candara" pitchFamily="34" charset="0"/>
                <a:ea typeface="Calibri"/>
                <a:cs typeface="Times New Roman"/>
              </a:rPr>
              <a:t>tel.: 33 486 53 53, kom.: 513 100 869</a:t>
            </a:r>
            <a:br>
              <a:rPr lang="pl-PL" sz="1400" dirty="0">
                <a:solidFill>
                  <a:schemeClr val="tx2">
                    <a:lumMod val="50000"/>
                  </a:schemeClr>
                </a:solidFill>
                <a:latin typeface="Candara" pitchFamily="34" charset="0"/>
                <a:ea typeface="Calibri"/>
                <a:cs typeface="Times New Roman"/>
              </a:rPr>
            </a:br>
            <a:r>
              <a:rPr lang="pl-PL" sz="1400" dirty="0">
                <a:solidFill>
                  <a:schemeClr val="tx2">
                    <a:lumMod val="50000"/>
                  </a:schemeClr>
                </a:solidFill>
                <a:latin typeface="Candara" pitchFamily="34" charset="0"/>
                <a:ea typeface="Calibri"/>
                <a:cs typeface="Times New Roman"/>
              </a:rPr>
              <a:t>e-mail: </a:t>
            </a:r>
            <a:r>
              <a:rPr lang="pl-PL" sz="1400" dirty="0">
                <a:latin typeface="Candara" pitchFamily="34" charset="0"/>
                <a:ea typeface="Calibri"/>
                <a:cs typeface="Times New Roman"/>
              </a:rPr>
              <a:t>biuro@eko-team.com.pl </a:t>
            </a:r>
            <a:br>
              <a:rPr lang="pl-PL" sz="1400" dirty="0">
                <a:latin typeface="Candara" pitchFamily="34" charset="0"/>
                <a:ea typeface="Calibri"/>
                <a:cs typeface="Times New Roman"/>
              </a:rPr>
            </a:br>
            <a:r>
              <a:rPr lang="pl-PL" sz="1400" dirty="0">
                <a:latin typeface="Candara" pitchFamily="34" charset="0"/>
                <a:ea typeface="Calibri"/>
                <a:cs typeface="Times New Roman"/>
              </a:rPr>
              <a:t>www.eko-team.com.pl </a:t>
            </a:r>
            <a:endParaRPr lang="pl-PL" dirty="0"/>
          </a:p>
        </p:txBody>
      </p:sp>
      <p:pic>
        <p:nvPicPr>
          <p:cNvPr id="7" name="lightbox-image">
            <a:extLst>
              <a:ext uri="{FF2B5EF4-FFF2-40B4-BE49-F238E27FC236}">
                <a16:creationId xmlns:a16="http://schemas.microsoft.com/office/drawing/2014/main" xmlns="" id="{D3C8C78E-CCC6-4071-BFC3-0E08584A6E4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7744" y="3641793"/>
            <a:ext cx="1313696" cy="1316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raz 1" descr="C:\Users\Admin\Documents\EKO TEAM\Eko - Team AGA\Materiały  do reklamówek\Logo\LOGO EKOTEAM Konsul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9501" y="6093296"/>
            <a:ext cx="10796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dtytuł 2">
            <a:extLst>
              <a:ext uri="{FF2B5EF4-FFF2-40B4-BE49-F238E27FC236}">
                <a16:creationId xmlns:a16="http://schemas.microsoft.com/office/drawing/2014/main" xmlns="" id="{1CC99638-8EC8-964D-8118-0847834DF836}"/>
              </a:ext>
            </a:extLst>
          </p:cNvPr>
          <p:cNvSpPr txBox="1">
            <a:spLocks/>
          </p:cNvSpPr>
          <p:nvPr/>
        </p:nvSpPr>
        <p:spPr>
          <a:xfrm>
            <a:off x="1187624" y="332656"/>
            <a:ext cx="7498080" cy="8952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48500" cap="flat" cmpd="thickThin" algn="ctr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0">
            <a:normAutofit fontScale="92500"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algn="ctr"/>
            <a:r>
              <a:rPr lang="pl-PL" sz="2800" dirty="0">
                <a:solidFill>
                  <a:srgbClr val="000000"/>
                </a:solidFill>
              </a:rPr>
              <a:t>Zadania w zakresie wód i ścieków</a:t>
            </a:r>
          </a:p>
          <a:p>
            <a:pPr marL="82296" algn="ctr"/>
            <a:r>
              <a:rPr lang="pl-PL" sz="2800" dirty="0">
                <a:solidFill>
                  <a:srgbClr val="000000"/>
                </a:solidFill>
              </a:rPr>
              <a:t>2017-2018</a:t>
            </a:r>
          </a:p>
          <a:p>
            <a:pPr marL="82296"/>
            <a:endParaRPr lang="pl-PL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7CCB4F13-1271-874E-9C5E-2A978A2BBE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9464975"/>
              </p:ext>
            </p:extLst>
          </p:nvPr>
        </p:nvGraphicFramePr>
        <p:xfrm>
          <a:off x="1524000" y="1397000"/>
          <a:ext cx="716170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898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2">
            <a:extLst>
              <a:ext uri="{FF2B5EF4-FFF2-40B4-BE49-F238E27FC236}">
                <a16:creationId xmlns:a16="http://schemas.microsoft.com/office/drawing/2014/main" xmlns="" id="{AA29C081-95AB-7541-BACA-1E479D59E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727" y="332656"/>
            <a:ext cx="7498080" cy="895225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82296" lvl="0" indent="0" algn="ctr">
              <a:buNone/>
            </a:pPr>
            <a:r>
              <a:rPr lang="pl-PL" sz="2800" dirty="0">
                <a:solidFill>
                  <a:srgbClr val="000000"/>
                </a:solidFill>
              </a:rPr>
              <a:t>Zadania w zakresie gospodarki odpadami</a:t>
            </a:r>
          </a:p>
          <a:p>
            <a:pPr marL="82296" lvl="0" indent="0" algn="ctr">
              <a:buNone/>
            </a:pPr>
            <a:r>
              <a:rPr lang="pl-PL" sz="2800" dirty="0">
                <a:solidFill>
                  <a:srgbClr val="000000"/>
                </a:solidFill>
              </a:rPr>
              <a:t>2017-2018</a:t>
            </a:r>
            <a:endParaRPr lang="pl-PL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1C7E3FF0-7382-7248-8B82-A2EEC1BE87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9992574"/>
              </p:ext>
            </p:extLst>
          </p:nvPr>
        </p:nvGraphicFramePr>
        <p:xfrm>
          <a:off x="1689002" y="1577020"/>
          <a:ext cx="6864424" cy="5020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Obraz 1" descr="C:\Users\Admin\Documents\EKO TEAM\Eko - Team AGA\Materiały  do reklamówek\Logo\LOGO EKOTEAM Konsultin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9501" y="6093296"/>
            <a:ext cx="10796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974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1" descr="C:\Users\Admin\Documents\EKO TEAM\Eko - Team AGA\Materiały  do reklamówek\Logo\LOGO EKOTEAM Konsul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173" y="6118989"/>
            <a:ext cx="10796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dtytuł 2">
            <a:extLst>
              <a:ext uri="{FF2B5EF4-FFF2-40B4-BE49-F238E27FC236}">
                <a16:creationId xmlns:a16="http://schemas.microsoft.com/office/drawing/2014/main" xmlns="" id="{5A5AB1D1-B94F-914A-99FC-244C5421A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727" y="332656"/>
            <a:ext cx="7498080" cy="895225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82296" lvl="0" indent="0" algn="ctr">
              <a:buNone/>
            </a:pPr>
            <a:r>
              <a:rPr lang="pl-PL" sz="2800" dirty="0">
                <a:solidFill>
                  <a:srgbClr val="000000"/>
                </a:solidFill>
              </a:rPr>
              <a:t>Zadania w zakresie ochrony przyrody</a:t>
            </a:r>
          </a:p>
          <a:p>
            <a:pPr marL="82296" lvl="0" indent="0" algn="ctr">
              <a:buNone/>
            </a:pPr>
            <a:r>
              <a:rPr lang="pl-PL" sz="2800" dirty="0">
                <a:solidFill>
                  <a:srgbClr val="000000"/>
                </a:solidFill>
              </a:rPr>
              <a:t>2017-2018</a:t>
            </a:r>
          </a:p>
          <a:p>
            <a:pPr marL="82296" indent="0">
              <a:buNone/>
            </a:pPr>
            <a:endParaRPr lang="pl-PL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819816FF-9DE1-1346-B0BD-34455A16C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2255958"/>
              </p:ext>
            </p:extLst>
          </p:nvPr>
        </p:nvGraphicFramePr>
        <p:xfrm>
          <a:off x="1523999" y="1397000"/>
          <a:ext cx="7361807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099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1" descr="C:\Users\Admin\Documents\EKO TEAM\Eko - Team AGA\Materiały  do reklamówek\Logo\LOGO EKOTEAM Konsul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173" y="6118989"/>
            <a:ext cx="10796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dtytuł 2">
            <a:extLst>
              <a:ext uri="{FF2B5EF4-FFF2-40B4-BE49-F238E27FC236}">
                <a16:creationId xmlns:a16="http://schemas.microsoft.com/office/drawing/2014/main" xmlns="" id="{5A5AB1D1-B94F-914A-99FC-244C5421A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727" y="332656"/>
            <a:ext cx="7498080" cy="895225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82296" lvl="0" indent="0" algn="ctr">
              <a:buNone/>
            </a:pPr>
            <a:r>
              <a:rPr lang="pl-PL" sz="2800" dirty="0">
                <a:solidFill>
                  <a:srgbClr val="000000"/>
                </a:solidFill>
              </a:rPr>
              <a:t>PODSUMOWANIE</a:t>
            </a:r>
          </a:p>
          <a:p>
            <a:pPr marL="82296" indent="0">
              <a:buNone/>
            </a:pPr>
            <a:endParaRPr lang="pl-PL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814AD0BF-B0F4-4156-BC50-44DC8900D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206344"/>
              </p:ext>
            </p:extLst>
          </p:nvPr>
        </p:nvGraphicFramePr>
        <p:xfrm>
          <a:off x="1265385" y="1484783"/>
          <a:ext cx="7498079" cy="465241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946575">
                  <a:extLst>
                    <a:ext uri="{9D8B030D-6E8A-4147-A177-3AD203B41FA5}">
                      <a16:colId xmlns:a16="http://schemas.microsoft.com/office/drawing/2014/main" xmlns="" val="212745784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401453196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67865735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3782193916"/>
                    </a:ext>
                  </a:extLst>
                </a:gridCol>
                <a:gridCol w="879096">
                  <a:extLst>
                    <a:ext uri="{9D8B030D-6E8A-4147-A177-3AD203B41FA5}">
                      <a16:colId xmlns:a16="http://schemas.microsoft.com/office/drawing/2014/main" xmlns="" val="1021756734"/>
                    </a:ext>
                  </a:extLst>
                </a:gridCol>
              </a:tblGrid>
              <a:tr h="477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Wskaźnik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Jednostka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Wartość bazowa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z 2016 roku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Wartość aktualna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z 2018 roku</a:t>
                      </a:r>
                      <a:endParaRPr lang="pl-PL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Tendencja zmian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904846713"/>
                  </a:ext>
                </a:extLst>
              </a:tr>
              <a:tr h="23077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Ochrona klimatu i jakości powietrza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441326"/>
                  </a:ext>
                </a:extLst>
              </a:tr>
              <a:tr h="764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Zmiana średniorocznego stężenia zanieczyszczeń pyłowych (pyłu PM10) na stanowiskach pomiarowych strefy śląskiej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µg/m</a:t>
                      </a:r>
                      <a:r>
                        <a:rPr lang="pl-PL" sz="1200" baseline="30000">
                          <a:effectLst/>
                        </a:rPr>
                        <a:t>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Cieszyn - 30</a:t>
                      </a:r>
                      <a:br>
                        <a:rPr lang="pl-PL" sz="1200">
                          <a:effectLst/>
                        </a:rPr>
                      </a:br>
                      <a:r>
                        <a:rPr lang="pl-PL" sz="1200">
                          <a:effectLst/>
                        </a:rPr>
                        <a:t>Ustroń - 23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>
                          <a:effectLst/>
                        </a:rPr>
                        <a:t>Cieszyn - 34</a:t>
                      </a:r>
                      <a:br>
                        <a:rPr lang="pl-PL" sz="1200">
                          <a:effectLst/>
                        </a:rPr>
                      </a:br>
                      <a:r>
                        <a:rPr lang="pl-PL" sz="1200">
                          <a:effectLst/>
                        </a:rPr>
                        <a:t>Ustroń -25</a:t>
                      </a:r>
                      <a:endParaRPr lang="pl-PL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↓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↓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17668756"/>
                  </a:ext>
                </a:extLst>
              </a:tr>
              <a:tr h="477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Emisja zanieczyszczeń pyłowych z zakładów szczególnie uciążliwych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Mg/rok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82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91</a:t>
                      </a:r>
                      <a:endParaRPr lang="pl-PL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↓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32984779"/>
                  </a:ext>
                </a:extLst>
              </a:tr>
              <a:tr h="23077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Gospodarowanie wodami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993645963"/>
                  </a:ext>
                </a:extLst>
              </a:tr>
              <a:tr h="477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% JCWP o wykazanym co najmniej dobrym stanie wód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%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23,5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↓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782085715"/>
                  </a:ext>
                </a:extLst>
              </a:tr>
              <a:tr h="791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Odsetek ludności korzystającej z oczyszczalni ścieków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%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62,4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63,5</a:t>
                      </a:r>
                      <a:endParaRPr lang="pl-PL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↑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058951416"/>
                  </a:ext>
                </a:extLst>
              </a:tr>
              <a:tr h="23077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Gospodarka odpadami i zapobieganie powstawaniu odpadów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517400752"/>
                  </a:ext>
                </a:extLst>
              </a:tr>
              <a:tr h="477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Masa odebranych odpadów komunalnych – ogółem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tys. Mg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22,8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40,64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↓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22466554"/>
                  </a:ext>
                </a:extLst>
              </a:tr>
              <a:tr h="477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Masa odpadów komunalnych zebranych selektywnie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tys. Mg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5,49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21,57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↑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586546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42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1" descr="C:\Users\Admin\Documents\EKO TEAM\Eko - Team AGA\Materiały  do reklamówek\Logo\LOGO EKOTEAM Konsul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3173" y="6118989"/>
            <a:ext cx="10796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odtytuł 2">
            <a:extLst>
              <a:ext uri="{FF2B5EF4-FFF2-40B4-BE49-F238E27FC236}">
                <a16:creationId xmlns:a16="http://schemas.microsoft.com/office/drawing/2014/main" xmlns="" id="{5A5AB1D1-B94F-914A-99FC-244C5421A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727" y="332656"/>
            <a:ext cx="7498080" cy="895225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82296" lvl="0" indent="0" algn="ctr">
              <a:buNone/>
            </a:pPr>
            <a:r>
              <a:rPr lang="pl-PL" sz="2800" dirty="0">
                <a:solidFill>
                  <a:srgbClr val="000000"/>
                </a:solidFill>
              </a:rPr>
              <a:t>PODSUMOWANIE</a:t>
            </a:r>
          </a:p>
          <a:p>
            <a:pPr marL="82296" indent="0">
              <a:buNone/>
            </a:pPr>
            <a:endParaRPr lang="pl-PL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714F12D5-8959-497C-984B-1E4B6CEE2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902260"/>
              </p:ext>
            </p:extLst>
          </p:nvPr>
        </p:nvGraphicFramePr>
        <p:xfrm>
          <a:off x="1265384" y="1340768"/>
          <a:ext cx="7620423" cy="509331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921470">
                  <a:extLst>
                    <a:ext uri="{9D8B030D-6E8A-4147-A177-3AD203B41FA5}">
                      <a16:colId xmlns:a16="http://schemas.microsoft.com/office/drawing/2014/main" xmlns="" val="1625822977"/>
                    </a:ext>
                  </a:extLst>
                </a:gridCol>
                <a:gridCol w="889202">
                  <a:extLst>
                    <a:ext uri="{9D8B030D-6E8A-4147-A177-3AD203B41FA5}">
                      <a16:colId xmlns:a16="http://schemas.microsoft.com/office/drawing/2014/main" xmlns="" val="2266134868"/>
                    </a:ext>
                  </a:extLst>
                </a:gridCol>
                <a:gridCol w="135359">
                  <a:extLst>
                    <a:ext uri="{9D8B030D-6E8A-4147-A177-3AD203B41FA5}">
                      <a16:colId xmlns:a16="http://schemas.microsoft.com/office/drawing/2014/main" xmlns="" val="238353487"/>
                    </a:ext>
                  </a:extLst>
                </a:gridCol>
                <a:gridCol w="1415699">
                  <a:extLst>
                    <a:ext uri="{9D8B030D-6E8A-4147-A177-3AD203B41FA5}">
                      <a16:colId xmlns:a16="http://schemas.microsoft.com/office/drawing/2014/main" xmlns="" val="637824022"/>
                    </a:ext>
                  </a:extLst>
                </a:gridCol>
                <a:gridCol w="1374724">
                  <a:extLst>
                    <a:ext uri="{9D8B030D-6E8A-4147-A177-3AD203B41FA5}">
                      <a16:colId xmlns:a16="http://schemas.microsoft.com/office/drawing/2014/main" xmlns="" val="2992653278"/>
                    </a:ext>
                  </a:extLst>
                </a:gridCol>
                <a:gridCol w="883969">
                  <a:extLst>
                    <a:ext uri="{9D8B030D-6E8A-4147-A177-3AD203B41FA5}">
                      <a16:colId xmlns:a16="http://schemas.microsoft.com/office/drawing/2014/main" xmlns="" val="4211717279"/>
                    </a:ext>
                  </a:extLst>
                </a:gridCol>
              </a:tblGrid>
              <a:tr h="4221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Wskaźnik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Jednostka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Wartość bazowa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z 2016 roku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Wartość bazowa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z 2016 roku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Wartość aktualna </a:t>
                      </a:r>
                      <a:br>
                        <a:rPr lang="pl-PL" sz="1200">
                          <a:effectLst/>
                        </a:rPr>
                      </a:br>
                      <a:r>
                        <a:rPr lang="pl-PL" sz="1200">
                          <a:effectLst/>
                        </a:rPr>
                        <a:t>z 2018 roku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Tendencja zmian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947655728"/>
                  </a:ext>
                </a:extLst>
              </a:tr>
              <a:tr h="204077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Zasoby przyrodnicze, w tym leśne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7234500"/>
                  </a:ext>
                </a:extLst>
              </a:tr>
              <a:tr h="6805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Liczba i powierzchnia obszarów chronionych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Sztuk, ha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192 pomniki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24.214,54 ha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185 pomników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24.334,09 ha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↓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↑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787710716"/>
                  </a:ext>
                </a:extLst>
              </a:tr>
              <a:tr h="207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Powierzchnia lasów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ha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27.727,99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27.689,80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↓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316963563"/>
                  </a:ext>
                </a:extLst>
              </a:tr>
              <a:tr h="204077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Gleby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682751"/>
                  </a:ext>
                </a:extLst>
              </a:tr>
              <a:tr h="207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Powierzchnia gruntów ornych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ha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22.300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22.300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22.130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↓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70194646"/>
                  </a:ext>
                </a:extLst>
              </a:tr>
              <a:tr h="2075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Grunty wymagające rekultywacji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ha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86,08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86,08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86,08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→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158950290"/>
                  </a:ext>
                </a:extLst>
              </a:tr>
              <a:tr h="204077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Pola elektromagnetyczne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6458296"/>
                  </a:ext>
                </a:extLst>
              </a:tr>
              <a:tr h="7902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Poziom promieniowania elektromagnetycznego na terenach miast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V/m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Skoczów - 0,71, Brenna - 0,17 , </a:t>
                      </a:r>
                      <a:br>
                        <a:rPr lang="pl-PL" sz="1200">
                          <a:effectLst/>
                        </a:rPr>
                      </a:br>
                      <a:r>
                        <a:rPr lang="pl-PL" sz="1200">
                          <a:effectLst/>
                        </a:rPr>
                        <a:t>Ustroń - 0,21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Skoczów - 0,71, Brenna - 0,17 ,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Ustroń - 0,21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Skoczów - 0,87, Brenna - 0,15 ,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Ustroń - 0,33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↓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↑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↓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283843343"/>
                  </a:ext>
                </a:extLst>
              </a:tr>
              <a:tr h="4221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Poziom promieniowania elektromagnetycznego na terenach wsi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V/m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Zebrzydowice  - 1,4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Zebrzydowice  - 1,4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Zebrzydowice  - 1,32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↑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683920886"/>
                  </a:ext>
                </a:extLst>
              </a:tr>
              <a:tr h="204077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Przeciwdziałanie poważnym awariom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0781119"/>
                  </a:ext>
                </a:extLst>
              </a:tr>
              <a:tr h="421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Liczba zakładów w rejestrze potencjalnych sprawców poważnych awarii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sztuk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→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162837914"/>
                  </a:ext>
                </a:extLst>
              </a:tr>
              <a:tr h="421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</a:rPr>
                        <a:t>Liczba zdarzeń o znamionach poważnej awarii oraz poważnych awarii na terenie powiatu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sztuk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→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66194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99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71538" y="2276872"/>
            <a:ext cx="7862150" cy="4248472"/>
          </a:xfr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82296" indent="0">
              <a:buNone/>
            </a:pPr>
            <a:r>
              <a:rPr lang="pl-PL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MARCIN SOSNA</a:t>
            </a:r>
          </a:p>
          <a:p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82296" indent="0">
              <a:buNone/>
            </a:pPr>
            <a:r>
              <a:rPr lang="pl-PL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Mail: </a:t>
            </a:r>
            <a:r>
              <a:rPr lang="pl-PL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biuro@eko-team.com.pl</a:t>
            </a:r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82296" indent="0">
              <a:buNone/>
            </a:pPr>
            <a:r>
              <a:rPr lang="pl-PL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endParaRPr lang="pl-P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500166" y="785794"/>
            <a:ext cx="6455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Dziękuję za uwagę </a:t>
            </a:r>
          </a:p>
        </p:txBody>
      </p:sp>
      <p:pic>
        <p:nvPicPr>
          <p:cNvPr id="6" name="Obraz 1" descr="C:\Users\Admin\Documents\EKO TEAM\Eko - Team AGA\Materiały  do reklamówek\Logo\LOGO EKOTEAM Konsul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221088"/>
            <a:ext cx="3052291" cy="1832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4F5B5FED-C1B9-3C4A-9FA2-F9F1C517F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1844824"/>
            <a:ext cx="7498080" cy="40934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296" indent="0" algn="ctr">
              <a:buNone/>
            </a:pPr>
            <a:r>
              <a:rPr lang="pl-PL" sz="2000" dirty="0">
                <a:solidFill>
                  <a:srgbClr val="FF0000"/>
                </a:solidFill>
              </a:rPr>
              <a:t>USTAWA</a:t>
            </a:r>
          </a:p>
          <a:p>
            <a:pPr marL="82296" indent="0" algn="ctr">
              <a:buNone/>
            </a:pPr>
            <a:r>
              <a:rPr lang="pl-PL" sz="2000" dirty="0"/>
              <a:t>Według ustawy Prawo ochrony środowiska </a:t>
            </a:r>
            <a:br>
              <a:rPr lang="pl-PL" sz="2000" dirty="0"/>
            </a:br>
            <a:r>
              <a:rPr lang="pl-PL" sz="2000" dirty="0"/>
              <a:t>(Dz. U. z 2019 r., poz. 1396 ze zmianami) „[…] </a:t>
            </a:r>
          </a:p>
          <a:p>
            <a:pPr marL="82296" indent="0" algn="ctr">
              <a:buNone/>
            </a:pPr>
            <a:endParaRPr lang="pl-PL" sz="2000" dirty="0"/>
          </a:p>
          <a:p>
            <a:pPr marL="82296" indent="0" algn="ctr">
              <a:buNone/>
            </a:pPr>
            <a:r>
              <a:rPr lang="pl-PL" sz="2800" dirty="0"/>
              <a:t>Z wykonania </a:t>
            </a:r>
            <a:r>
              <a:rPr lang="pl-PL" sz="2800" i="1" dirty="0"/>
              <a:t>„Programu…” </a:t>
            </a:r>
            <a:r>
              <a:rPr lang="pl-PL" sz="2800" dirty="0" smtClean="0"/>
              <a:t>Zarząd </a:t>
            </a:r>
            <a:r>
              <a:rPr lang="pl-PL" sz="2800" dirty="0"/>
              <a:t>Powiatu Cieszyńskiego powinien co dwa lata sporządzać raporty i przedstawiać je Radzie Powiatu oraz przekazać do organu wykonawczego Województwa Śląskiego. </a:t>
            </a:r>
          </a:p>
          <a:p>
            <a:pPr marL="82296" indent="0" algn="ctr">
              <a:buNone/>
            </a:pPr>
            <a:endParaRPr lang="pl-PL" sz="2000" dirty="0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xmlns="" id="{27A3CF59-BA21-4C44-941C-705048A25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1143000"/>
          </a:xfrm>
          <a:solidFill>
            <a:schemeClr val="accent2">
              <a:lumMod val="20000"/>
              <a:lumOff val="80000"/>
              <a:alpha val="90000"/>
            </a:schemeClr>
          </a:solidFill>
          <a:ln w="15875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lumMod val="20000"/>
                <a:lumOff val="80000"/>
                <a:alpha val="75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 algn="ctr"/>
            <a:r>
              <a:rPr lang="pl-PL" dirty="0"/>
              <a:t>DLACZEGO RAPORT ?</a:t>
            </a:r>
          </a:p>
        </p:txBody>
      </p:sp>
      <p:pic>
        <p:nvPicPr>
          <p:cNvPr id="6" name="Obraz 1" descr="C:\Users\Admin\Documents\EKO TEAM\Eko - Team AGA\Materiały  do reklamówek\Logo\LOGO EKOTEAM Konsulting.jpg">
            <a:extLst>
              <a:ext uri="{FF2B5EF4-FFF2-40B4-BE49-F238E27FC236}">
                <a16:creationId xmlns:a16="http://schemas.microsoft.com/office/drawing/2014/main" xmlns="" id="{D243B60E-DAAA-F44F-AC37-3C5DD7D95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9501" y="6093296"/>
            <a:ext cx="10796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326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158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pl-PL" dirty="0"/>
              <a:t>STRUKTURA RAPORTU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81387115"/>
              </p:ext>
            </p:extLst>
          </p:nvPr>
        </p:nvGraphicFramePr>
        <p:xfrm>
          <a:off x="1043608" y="1524000"/>
          <a:ext cx="7920880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Obraz 1" descr="C:\Users\Admin\Documents\EKO TEAM\Eko - Team AGA\Materiały  do reklamówek\Logo\LOGO EKOTEAM Konsultin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9501" y="6093296"/>
            <a:ext cx="10796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351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694926"/>
              </p:ext>
            </p:extLst>
          </p:nvPr>
        </p:nvGraphicFramePr>
        <p:xfrm>
          <a:off x="1435100" y="1988840"/>
          <a:ext cx="752938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1259632" y="260648"/>
            <a:ext cx="7498080" cy="1512168"/>
          </a:xfrm>
          <a:prstGeom prst="rect">
            <a:avLst/>
          </a:prstGeom>
          <a:solidFill>
            <a:schemeClr val="accent2">
              <a:lumMod val="20000"/>
              <a:lumOff val="80000"/>
              <a:alpha val="90000"/>
            </a:schemeClr>
          </a:solidFill>
          <a:ln w="15875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alpha val="75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l-PL" dirty="0"/>
              <a:t>HARMONOGRAMY REALIZACJI ZADAŃ </a:t>
            </a:r>
          </a:p>
          <a:p>
            <a:pPr algn="ctr"/>
            <a:r>
              <a:rPr lang="pl-PL" dirty="0"/>
              <a:t>w latach 2017-2018</a:t>
            </a:r>
          </a:p>
        </p:txBody>
      </p:sp>
    </p:spTree>
    <p:extLst>
      <p:ext uri="{BB962C8B-B14F-4D97-AF65-F5344CB8AC3E}">
        <p14:creationId xmlns:p14="http://schemas.microsoft.com/office/powerpoint/2010/main" val="141063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" descr="C:\Users\Admin\Documents\EKO TEAM\Eko - Team AGA\Materiały  do reklamówek\Logo\LOGO EKOTEAM Konsulting.jpg">
            <a:extLst>
              <a:ext uri="{FF2B5EF4-FFF2-40B4-BE49-F238E27FC236}">
                <a16:creationId xmlns:a16="http://schemas.microsoft.com/office/drawing/2014/main" xmlns="" id="{A3FB5FD0-919F-8441-BABA-9294036EF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265" y="6093296"/>
            <a:ext cx="10796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odtytuł 2">
            <a:extLst>
              <a:ext uri="{FF2B5EF4-FFF2-40B4-BE49-F238E27FC236}">
                <a16:creationId xmlns:a16="http://schemas.microsoft.com/office/drawing/2014/main" xmlns="" id="{4A054A25-802B-2941-B1A2-1B608892F3F1}"/>
              </a:ext>
            </a:extLst>
          </p:cNvPr>
          <p:cNvSpPr txBox="1">
            <a:spLocks/>
          </p:cNvSpPr>
          <p:nvPr/>
        </p:nvSpPr>
        <p:spPr>
          <a:xfrm>
            <a:off x="1387727" y="332656"/>
            <a:ext cx="7498080" cy="8952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48500" cap="flat" cmpd="thickThin" algn="ctr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0">
            <a:normAutofit fontScale="85000" lnSpcReduction="2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algn="ctr"/>
            <a:endParaRPr lang="pl-PL" sz="1100" dirty="0">
              <a:solidFill>
                <a:srgbClr val="000000"/>
              </a:solidFill>
            </a:endParaRPr>
          </a:p>
          <a:p>
            <a:pPr marL="82296" algn="ctr"/>
            <a:r>
              <a:rPr lang="pl-PL" sz="2800" dirty="0">
                <a:solidFill>
                  <a:srgbClr val="000000"/>
                </a:solidFill>
              </a:rPr>
              <a:t>KOSZTY </a:t>
            </a:r>
            <a:br>
              <a:rPr lang="pl-PL" sz="2800" dirty="0">
                <a:solidFill>
                  <a:srgbClr val="000000"/>
                </a:solidFill>
              </a:rPr>
            </a:br>
            <a:r>
              <a:rPr lang="pl-PL" sz="2800" dirty="0">
                <a:solidFill>
                  <a:srgbClr val="000000"/>
                </a:solidFill>
              </a:rPr>
              <a:t>PONIESIONE NA REALZIACJĘ ZADAŃ</a:t>
            </a:r>
          </a:p>
          <a:p>
            <a:pPr marL="82296"/>
            <a:endParaRPr lang="pl-PL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0B7A5711-A524-488D-8507-E30262CFE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093701"/>
              </p:ext>
            </p:extLst>
          </p:nvPr>
        </p:nvGraphicFramePr>
        <p:xfrm>
          <a:off x="1387727" y="1412776"/>
          <a:ext cx="7360737" cy="545620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192385">
                  <a:extLst>
                    <a:ext uri="{9D8B030D-6E8A-4147-A177-3AD203B41FA5}">
                      <a16:colId xmlns:a16="http://schemas.microsoft.com/office/drawing/2014/main" xmlns="" val="21226499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62944576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91305712"/>
                    </a:ext>
                  </a:extLst>
                </a:gridCol>
              </a:tblGrid>
              <a:tr h="432048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50" dirty="0">
                          <a:effectLst/>
                        </a:rPr>
                        <a:t>Obszar działania</a:t>
                      </a:r>
                      <a:endParaRPr lang="pl-PL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50">
                          <a:effectLst/>
                        </a:rPr>
                        <a:t>Wydatkowane środki finansowe w danym roku [zł]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5568415"/>
                  </a:ext>
                </a:extLst>
              </a:tr>
              <a:tr h="1568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50">
                          <a:effectLst/>
                        </a:rPr>
                        <a:t>2017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50">
                          <a:effectLst/>
                        </a:rPr>
                        <a:t>2018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122109510"/>
                  </a:ext>
                </a:extLst>
              </a:tr>
              <a:tr h="48814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50">
                          <a:effectLst/>
                        </a:rPr>
                        <a:t>Ochrona klimatu i jakości powietrza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460 055,74</a:t>
                      </a: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oraz koszty administracyjne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>
                          <a:effectLst/>
                        </a:rPr>
                        <a:t>61 788,00</a:t>
                      </a: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>
                          <a:effectLst/>
                        </a:rPr>
                        <a:t>oraz koszty administracyjne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516806926"/>
                  </a:ext>
                </a:extLst>
              </a:tr>
              <a:tr h="48814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50">
                          <a:effectLst/>
                        </a:rPr>
                        <a:t>Zagrożenia hałasem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11 090 143,00*</a:t>
                      </a: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oraz koszty administracyjne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>
                          <a:effectLst/>
                        </a:rPr>
                        <a:t>25 529 983,00*</a:t>
                      </a: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>
                          <a:effectLst/>
                        </a:rPr>
                        <a:t>oraz koszty administracyjne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282776168"/>
                  </a:ext>
                </a:extLst>
              </a:tr>
              <a:tr h="48814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50">
                          <a:effectLst/>
                        </a:rPr>
                        <a:t>Gospodarowanie wodami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841,00</a:t>
                      </a: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oraz koszty administracyjne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0,00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985723701"/>
                  </a:ext>
                </a:extLst>
              </a:tr>
              <a:tr h="24642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50">
                          <a:effectLst/>
                        </a:rPr>
                        <a:t>Pola elektromagnetyczne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Koszty administracyjne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Koszty administracyjne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709999980"/>
                  </a:ext>
                </a:extLst>
              </a:tr>
              <a:tr h="48814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50">
                          <a:effectLst/>
                        </a:rPr>
                        <a:t>Zasoby geologiczne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>
                          <a:effectLst/>
                        </a:rPr>
                        <a:t>Koszty administracyjne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1 470 179,00</a:t>
                      </a: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oraz koszty administracyjne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726379605"/>
                  </a:ext>
                </a:extLst>
              </a:tr>
              <a:tr h="24642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50">
                          <a:effectLst/>
                        </a:rPr>
                        <a:t>Gleby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>
                          <a:effectLst/>
                        </a:rPr>
                        <a:t>Koszty administracyjne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Koszty administracyjne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583938893"/>
                  </a:ext>
                </a:extLst>
              </a:tr>
              <a:tr h="3004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50">
                          <a:effectLst/>
                        </a:rPr>
                        <a:t>Gospodarka odpadami i zapobieganie powstawaniu odpadów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>
                          <a:effectLst/>
                        </a:rPr>
                        <a:t>Koszty administracyjne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Koszty administracyjne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326191170"/>
                  </a:ext>
                </a:extLst>
              </a:tr>
              <a:tr h="24642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50">
                          <a:effectLst/>
                        </a:rPr>
                        <a:t>Zasoby przyrodnicze, w tym leśne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>
                          <a:effectLst/>
                        </a:rPr>
                        <a:t>Koszty administracyjne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Koszty administracyjne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019235877"/>
                  </a:ext>
                </a:extLst>
              </a:tr>
              <a:tr h="48814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50">
                          <a:effectLst/>
                        </a:rPr>
                        <a:t>Zagrożenia poważnymi awariami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>
                          <a:effectLst/>
                        </a:rPr>
                        <a:t>Koszty administracyjne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178 000,00</a:t>
                      </a: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oraz koszty administracyjne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182765606"/>
                  </a:ext>
                </a:extLst>
              </a:tr>
              <a:tr h="246421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050">
                          <a:effectLst/>
                        </a:rPr>
                        <a:t>RAZEM</a:t>
                      </a:r>
                      <a:endParaRPr lang="pl-PL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>
                          <a:effectLst/>
                        </a:rPr>
                        <a:t>11 551 039,74 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effectLst/>
                        </a:rPr>
                        <a:t>27 239 950,00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100042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29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2"/>
          <p:cNvSpPr>
            <a:spLocks noGrp="1"/>
          </p:cNvSpPr>
          <p:nvPr>
            <p:ph idx="1"/>
          </p:nvPr>
        </p:nvSpPr>
        <p:spPr>
          <a:xfrm>
            <a:off x="1331640" y="332655"/>
            <a:ext cx="7498080" cy="895225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82296" lvl="0" indent="0" algn="ctr">
              <a:buNone/>
            </a:pPr>
            <a:r>
              <a:rPr lang="pl-PL" sz="2800" dirty="0">
                <a:solidFill>
                  <a:srgbClr val="000000"/>
                </a:solidFill>
              </a:rPr>
              <a:t>Zadania w zakresie ochrony klimatu i jakości powietrza</a:t>
            </a:r>
          </a:p>
          <a:p>
            <a:pPr marL="82296" lvl="0" indent="0" algn="ctr">
              <a:buNone/>
            </a:pPr>
            <a:r>
              <a:rPr lang="pl-PL" sz="2800" dirty="0">
                <a:solidFill>
                  <a:srgbClr val="000000"/>
                </a:solidFill>
              </a:rPr>
              <a:t>2017-2018 – POWIATOWE </a:t>
            </a:r>
          </a:p>
          <a:p>
            <a:endParaRPr lang="pl-PL" dirty="0"/>
          </a:p>
        </p:txBody>
      </p:sp>
      <p:pic>
        <p:nvPicPr>
          <p:cNvPr id="12" name="Obraz 1" descr="C:\Users\Admin\Documents\EKO TEAM\Eko - Team AGA\Materiały  do reklamówek\Logo\LOGO EKOTEAM Konsul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9501" y="6093296"/>
            <a:ext cx="10796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C3A5A86B-8D16-C740-B82E-D62B36B916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6288981"/>
              </p:ext>
            </p:extLst>
          </p:nvPr>
        </p:nvGraphicFramePr>
        <p:xfrm>
          <a:off x="1043608" y="1397000"/>
          <a:ext cx="778611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313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" descr="C:\Users\Admin\Documents\EKO TEAM\Eko - Team AGA\Materiały  do reklamówek\Logo\LOGO EKOTEAM Konsulting.jpg">
            <a:extLst>
              <a:ext uri="{FF2B5EF4-FFF2-40B4-BE49-F238E27FC236}">
                <a16:creationId xmlns:a16="http://schemas.microsoft.com/office/drawing/2014/main" xmlns="" id="{DFE76DEA-9FA2-5E42-8B9F-3388B9379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723" y="6159328"/>
            <a:ext cx="10796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dtytuł 2">
            <a:extLst>
              <a:ext uri="{FF2B5EF4-FFF2-40B4-BE49-F238E27FC236}">
                <a16:creationId xmlns:a16="http://schemas.microsoft.com/office/drawing/2014/main" xmlns="" id="{F2DFF965-0030-A748-A5F3-9EB497228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332655"/>
            <a:ext cx="7498080" cy="895225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82296" lvl="0" indent="0" algn="ctr">
              <a:buNone/>
            </a:pPr>
            <a:r>
              <a:rPr lang="pl-PL" sz="2800" dirty="0">
                <a:solidFill>
                  <a:srgbClr val="000000"/>
                </a:solidFill>
              </a:rPr>
              <a:t>Zadania w zakresie ochrony klimatu i jakości powietrza</a:t>
            </a:r>
          </a:p>
          <a:p>
            <a:pPr marL="82296" lvl="0" indent="0" algn="ctr">
              <a:buNone/>
            </a:pPr>
            <a:r>
              <a:rPr lang="pl-PL" sz="2800" dirty="0">
                <a:solidFill>
                  <a:srgbClr val="000000"/>
                </a:solidFill>
              </a:rPr>
              <a:t>2017-2018 – GMINNE </a:t>
            </a:r>
          </a:p>
          <a:p>
            <a:endParaRPr lang="pl-PL" dirty="0"/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xmlns="" id="{D77F5E3B-6CF8-1343-8DCD-B585FAFF13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2691056"/>
              </p:ext>
            </p:extLst>
          </p:nvPr>
        </p:nvGraphicFramePr>
        <p:xfrm>
          <a:off x="1043608" y="1397000"/>
          <a:ext cx="778611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212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" descr="C:\Users\Admin\Documents\EKO TEAM\Eko - Team AGA\Materiały  do reklamówek\Logo\LOGO EKOTEAM Konsul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9501" y="6093296"/>
            <a:ext cx="10796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tytuł 2">
            <a:extLst>
              <a:ext uri="{FF2B5EF4-FFF2-40B4-BE49-F238E27FC236}">
                <a16:creationId xmlns:a16="http://schemas.microsoft.com/office/drawing/2014/main" xmlns="" id="{CF89BF02-8F5E-3C41-AD12-D62E0FABB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727" y="332656"/>
            <a:ext cx="7498080" cy="895225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82296" lvl="0" indent="0" algn="ctr">
              <a:buNone/>
            </a:pPr>
            <a:r>
              <a:rPr lang="pl-PL" sz="2800" dirty="0">
                <a:solidFill>
                  <a:srgbClr val="000000"/>
                </a:solidFill>
              </a:rPr>
              <a:t>Zadania w zakresie ochrony przed hałasem</a:t>
            </a:r>
          </a:p>
          <a:p>
            <a:pPr marL="82296" lvl="0" indent="0" algn="ctr">
              <a:buNone/>
            </a:pPr>
            <a:r>
              <a:rPr lang="pl-PL" sz="2800" dirty="0">
                <a:solidFill>
                  <a:srgbClr val="000000"/>
                </a:solidFill>
              </a:rPr>
              <a:t>2017-2018</a:t>
            </a:r>
          </a:p>
          <a:p>
            <a:pPr marL="82296" indent="0">
              <a:buNone/>
            </a:pPr>
            <a:endParaRPr lang="pl-PL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C4874F16-174A-0A48-86C0-18C745EF14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1060346"/>
              </p:ext>
            </p:extLst>
          </p:nvPr>
        </p:nvGraphicFramePr>
        <p:xfrm>
          <a:off x="1483907" y="1556792"/>
          <a:ext cx="730572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839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" descr="C:\Users\Admin\Documents\EKO TEAM\Eko - Team AGA\Materiały  do reklamówek\Logo\LOGO EKOTEAM Konsul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9501" y="6093296"/>
            <a:ext cx="10796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tytuł 2">
            <a:extLst>
              <a:ext uri="{FF2B5EF4-FFF2-40B4-BE49-F238E27FC236}">
                <a16:creationId xmlns:a16="http://schemas.microsoft.com/office/drawing/2014/main" xmlns="" id="{CF89BF02-8F5E-3C41-AD12-D62E0FABB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727" y="332656"/>
            <a:ext cx="7498080" cy="895225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82296" lvl="0" indent="0" algn="ctr">
              <a:buNone/>
            </a:pPr>
            <a:r>
              <a:rPr lang="pl-PL" sz="2800" dirty="0">
                <a:solidFill>
                  <a:srgbClr val="000000"/>
                </a:solidFill>
              </a:rPr>
              <a:t>Zadania w zakresie ochrony wód</a:t>
            </a:r>
          </a:p>
          <a:p>
            <a:pPr marL="82296" lvl="0" indent="0" algn="ctr">
              <a:buNone/>
            </a:pPr>
            <a:r>
              <a:rPr lang="pl-PL" sz="2800" dirty="0">
                <a:solidFill>
                  <a:srgbClr val="000000"/>
                </a:solidFill>
              </a:rPr>
              <a:t>2017-2018 </a:t>
            </a:r>
          </a:p>
          <a:p>
            <a:pPr marL="82296" indent="0">
              <a:buNone/>
            </a:pPr>
            <a:endParaRPr lang="pl-PL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C4874F16-174A-0A48-86C0-18C745EF14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8796400"/>
              </p:ext>
            </p:extLst>
          </p:nvPr>
        </p:nvGraphicFramePr>
        <p:xfrm>
          <a:off x="1276010" y="1592796"/>
          <a:ext cx="730572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236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18303</TotalTime>
  <Words>680</Words>
  <Application>Microsoft Office PowerPoint</Application>
  <PresentationFormat>Pokaz na ekranie (4:3)</PresentationFormat>
  <Paragraphs>218</Paragraphs>
  <Slides>15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Przesilenie</vt:lpstr>
      <vt:lpstr>    RAPORT  Z REALIZACJI PROGRAMU OCHRONY ŚRODOWISKA DLA  POWIATU CIESZYŃSKIEGO  OBEJMUJĄCY LATA 2017-2018 8</vt:lpstr>
      <vt:lpstr>DLACZEGO RAPORT ?</vt:lpstr>
      <vt:lpstr>STRUKTURA RAPORTU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 OCHRONY ŚRODOWISKA DLA MIASTA GORLICE  NA LATA 2013-2016  Z PERSPEKTYWĄ NA LATA 2017-2020 AKTUALIZACJA</dc:title>
  <dc:creator>Agnieszka Chylak</dc:creator>
  <cp:lastModifiedBy>Dorota Werner</cp:lastModifiedBy>
  <cp:revision>338</cp:revision>
  <dcterms:created xsi:type="dcterms:W3CDTF">2012-11-21T08:41:03Z</dcterms:created>
  <dcterms:modified xsi:type="dcterms:W3CDTF">2019-11-20T07:07:01Z</dcterms:modified>
</cp:coreProperties>
</file>